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1340" r:id="rId3"/>
    <p:sldId id="1345" r:id="rId4"/>
    <p:sldId id="515" r:id="rId5"/>
    <p:sldId id="516" r:id="rId6"/>
    <p:sldId id="517" r:id="rId7"/>
    <p:sldId id="518" r:id="rId8"/>
    <p:sldId id="519" r:id="rId9"/>
    <p:sldId id="520" r:id="rId10"/>
    <p:sldId id="526" r:id="rId11"/>
    <p:sldId id="527" r:id="rId12"/>
    <p:sldId id="528" r:id="rId13"/>
    <p:sldId id="530" r:id="rId14"/>
    <p:sldId id="524" r:id="rId15"/>
    <p:sldId id="525" r:id="rId16"/>
    <p:sldId id="1373" r:id="rId17"/>
    <p:sldId id="1354" r:id="rId18"/>
    <p:sldId id="1344" r:id="rId19"/>
    <p:sldId id="1362" r:id="rId20"/>
    <p:sldId id="1366" r:id="rId21"/>
    <p:sldId id="1364" r:id="rId22"/>
    <p:sldId id="1374" r:id="rId23"/>
    <p:sldId id="135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881" autoAdjust="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svg"/><Relationship Id="rId1" Type="http://schemas.openxmlformats.org/officeDocument/2006/relationships/image" Target="../media/image60.png"/><Relationship Id="rId4" Type="http://schemas.openxmlformats.org/officeDocument/2006/relationships/image" Target="../media/image6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AC1E5-C78B-4079-927B-52D026439A9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CBCB41E-B049-4062-B04B-A1046B4887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1. Lesson Pre-test</a:t>
          </a:r>
        </a:p>
      </dgm:t>
    </dgm:pt>
    <dgm:pt modelId="{164D642B-DAC4-4EAD-B74C-5EA82F190B09}" type="parTrans" cxnId="{54ED49C0-2582-4648-A625-AD1AB7069625}">
      <dgm:prSet/>
      <dgm:spPr/>
      <dgm:t>
        <a:bodyPr/>
        <a:lstStyle/>
        <a:p>
          <a:endParaRPr lang="en-US"/>
        </a:p>
      </dgm:t>
    </dgm:pt>
    <dgm:pt modelId="{F07460E7-BEF4-4403-92C4-891A351FEF34}" type="sibTrans" cxnId="{54ED49C0-2582-4648-A625-AD1AB7069625}">
      <dgm:prSet/>
      <dgm:spPr/>
      <dgm:t>
        <a:bodyPr/>
        <a:lstStyle/>
        <a:p>
          <a:endParaRPr lang="en-US"/>
        </a:p>
      </dgm:t>
    </dgm:pt>
    <dgm:pt modelId="{F803778A-CE4D-44F6-A091-D8E2B5A84B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2. Complete assignments</a:t>
          </a:r>
        </a:p>
      </dgm:t>
    </dgm:pt>
    <dgm:pt modelId="{D1C1C4AC-192C-4C8D-8498-310760F53745}" type="parTrans" cxnId="{36BE80CF-26E1-43F5-8B91-889180077AE5}">
      <dgm:prSet/>
      <dgm:spPr/>
      <dgm:t>
        <a:bodyPr/>
        <a:lstStyle/>
        <a:p>
          <a:endParaRPr lang="en-US"/>
        </a:p>
      </dgm:t>
    </dgm:pt>
    <dgm:pt modelId="{55FFF21A-F7A1-4738-8E12-1D819F4F2EE0}" type="sibTrans" cxnId="{36BE80CF-26E1-43F5-8B91-889180077AE5}">
      <dgm:prSet/>
      <dgm:spPr/>
      <dgm:t>
        <a:bodyPr/>
        <a:lstStyle/>
        <a:p>
          <a:endParaRPr lang="en-US"/>
        </a:p>
      </dgm:t>
    </dgm:pt>
    <dgm:pt modelId="{E795EEF9-D6F0-4D4A-BACD-26D6776DDB9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3. Monitor progress</a:t>
          </a:r>
        </a:p>
      </dgm:t>
    </dgm:pt>
    <dgm:pt modelId="{6F439ECB-D2EC-4299-9461-4DAAD4F88B27}" type="parTrans" cxnId="{0558D791-C7D7-4D29-BA4A-92F204FB4F38}">
      <dgm:prSet/>
      <dgm:spPr/>
      <dgm:t>
        <a:bodyPr/>
        <a:lstStyle/>
        <a:p>
          <a:endParaRPr lang="en-US"/>
        </a:p>
      </dgm:t>
    </dgm:pt>
    <dgm:pt modelId="{8E31B9E8-76FA-4B67-AE9D-FB136021F562}" type="sibTrans" cxnId="{0558D791-C7D7-4D29-BA4A-92F204FB4F38}">
      <dgm:prSet/>
      <dgm:spPr/>
      <dgm:t>
        <a:bodyPr/>
        <a:lstStyle/>
        <a:p>
          <a:endParaRPr lang="en-US"/>
        </a:p>
      </dgm:t>
    </dgm:pt>
    <dgm:pt modelId="{C2CB66BC-6CF2-4C47-8A05-F891DD479103}" type="pres">
      <dgm:prSet presAssocID="{1FBAC1E5-C78B-4079-927B-52D026439A9C}" presName="root" presStyleCnt="0">
        <dgm:presLayoutVars>
          <dgm:dir/>
          <dgm:resizeHandles val="exact"/>
        </dgm:presLayoutVars>
      </dgm:prSet>
      <dgm:spPr/>
    </dgm:pt>
    <dgm:pt modelId="{59F0A093-C85B-4B88-8C52-C599057604E7}" type="pres">
      <dgm:prSet presAssocID="{0CBCB41E-B049-4062-B04B-A1046B4887A8}" presName="compNode" presStyleCnt="0"/>
      <dgm:spPr/>
    </dgm:pt>
    <dgm:pt modelId="{017C06C4-56AE-43BD-AD19-7097101090D8}" type="pres">
      <dgm:prSet presAssocID="{0CBCB41E-B049-4062-B04B-A1046B4887A8}" presName="iconBgRect" presStyleLbl="bgShp" presStyleIdx="0" presStyleCnt="3"/>
      <dgm:spPr/>
    </dgm:pt>
    <dgm:pt modelId="{C03A44E3-16ED-457B-AB62-CEFE1E884CDE}" type="pres">
      <dgm:prSet presAssocID="{0CBCB41E-B049-4062-B04B-A1046B4887A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F565110-52D5-48D4-A392-BF494F88F89E}" type="pres">
      <dgm:prSet presAssocID="{0CBCB41E-B049-4062-B04B-A1046B4887A8}" presName="spaceRect" presStyleCnt="0"/>
      <dgm:spPr/>
    </dgm:pt>
    <dgm:pt modelId="{9064BE72-ADC4-446D-8369-0128A4F0AB43}" type="pres">
      <dgm:prSet presAssocID="{0CBCB41E-B049-4062-B04B-A1046B4887A8}" presName="textRect" presStyleLbl="revTx" presStyleIdx="0" presStyleCnt="3">
        <dgm:presLayoutVars>
          <dgm:chMax val="1"/>
          <dgm:chPref val="1"/>
        </dgm:presLayoutVars>
      </dgm:prSet>
      <dgm:spPr/>
    </dgm:pt>
    <dgm:pt modelId="{7FA973FB-400E-43BD-A664-5D037F69CC86}" type="pres">
      <dgm:prSet presAssocID="{F07460E7-BEF4-4403-92C4-891A351FEF34}" presName="sibTrans" presStyleCnt="0"/>
      <dgm:spPr/>
    </dgm:pt>
    <dgm:pt modelId="{CB18F6A7-52EF-4DDF-8506-6D42DDB9D6CA}" type="pres">
      <dgm:prSet presAssocID="{F803778A-CE4D-44F6-A091-D8E2B5A84BF7}" presName="compNode" presStyleCnt="0"/>
      <dgm:spPr/>
    </dgm:pt>
    <dgm:pt modelId="{EF3C09CD-46EE-4210-905D-350720919894}" type="pres">
      <dgm:prSet presAssocID="{F803778A-CE4D-44F6-A091-D8E2B5A84BF7}" presName="iconBgRect" presStyleLbl="bgShp" presStyleIdx="1" presStyleCnt="3"/>
      <dgm:spPr/>
    </dgm:pt>
    <dgm:pt modelId="{73236156-22FA-4B3A-A1D3-D96930812DDB}" type="pres">
      <dgm:prSet presAssocID="{F803778A-CE4D-44F6-A091-D8E2B5A84BF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A21C706-44BE-49A9-9484-C53F97CA9952}" type="pres">
      <dgm:prSet presAssocID="{F803778A-CE4D-44F6-A091-D8E2B5A84BF7}" presName="spaceRect" presStyleCnt="0"/>
      <dgm:spPr/>
    </dgm:pt>
    <dgm:pt modelId="{F921A3E7-4DD6-4F0F-96E4-0386D9700797}" type="pres">
      <dgm:prSet presAssocID="{F803778A-CE4D-44F6-A091-D8E2B5A84BF7}" presName="textRect" presStyleLbl="revTx" presStyleIdx="1" presStyleCnt="3">
        <dgm:presLayoutVars>
          <dgm:chMax val="1"/>
          <dgm:chPref val="1"/>
        </dgm:presLayoutVars>
      </dgm:prSet>
      <dgm:spPr/>
    </dgm:pt>
    <dgm:pt modelId="{7EF1A4DA-8CAF-4BBE-8112-27D5A2079D4C}" type="pres">
      <dgm:prSet presAssocID="{55FFF21A-F7A1-4738-8E12-1D819F4F2EE0}" presName="sibTrans" presStyleCnt="0"/>
      <dgm:spPr/>
    </dgm:pt>
    <dgm:pt modelId="{B434036B-D5C8-4E19-BD6C-07A4F98360C8}" type="pres">
      <dgm:prSet presAssocID="{E795EEF9-D6F0-4D4A-BACD-26D6776DDB9D}" presName="compNode" presStyleCnt="0"/>
      <dgm:spPr/>
    </dgm:pt>
    <dgm:pt modelId="{72FAAE15-60B5-480F-A0A7-F8CFD03EE902}" type="pres">
      <dgm:prSet presAssocID="{E795EEF9-D6F0-4D4A-BACD-26D6776DDB9D}" presName="iconBgRect" presStyleLbl="bgShp" presStyleIdx="2" presStyleCnt="3"/>
      <dgm:spPr/>
    </dgm:pt>
    <dgm:pt modelId="{041FA5DF-7E9E-4BAD-AB35-F3C61118C673}" type="pres">
      <dgm:prSet presAssocID="{E795EEF9-D6F0-4D4A-BACD-26D6776DDB9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A61B0727-B945-495C-A9A1-6D28F2D97675}" type="pres">
      <dgm:prSet presAssocID="{E795EEF9-D6F0-4D4A-BACD-26D6776DDB9D}" presName="spaceRect" presStyleCnt="0"/>
      <dgm:spPr/>
    </dgm:pt>
    <dgm:pt modelId="{35463F45-0F56-47BD-8EDD-BDA150F03540}" type="pres">
      <dgm:prSet presAssocID="{E795EEF9-D6F0-4D4A-BACD-26D6776DDB9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2070420-9792-4B0D-ABF0-419907F09F05}" type="presOf" srcId="{0CBCB41E-B049-4062-B04B-A1046B4887A8}" destId="{9064BE72-ADC4-446D-8369-0128A4F0AB43}" srcOrd="0" destOrd="0" presId="urn:microsoft.com/office/officeart/2018/5/layout/IconCircleLabelList"/>
    <dgm:cxn modelId="{0558D791-C7D7-4D29-BA4A-92F204FB4F38}" srcId="{1FBAC1E5-C78B-4079-927B-52D026439A9C}" destId="{E795EEF9-D6F0-4D4A-BACD-26D6776DDB9D}" srcOrd="2" destOrd="0" parTransId="{6F439ECB-D2EC-4299-9461-4DAAD4F88B27}" sibTransId="{8E31B9E8-76FA-4B67-AE9D-FB136021F562}"/>
    <dgm:cxn modelId="{9CAD7899-7595-4289-8856-2A41DDD12A7D}" type="presOf" srcId="{F803778A-CE4D-44F6-A091-D8E2B5A84BF7}" destId="{F921A3E7-4DD6-4F0F-96E4-0386D9700797}" srcOrd="0" destOrd="0" presId="urn:microsoft.com/office/officeart/2018/5/layout/IconCircleLabelList"/>
    <dgm:cxn modelId="{54ED49C0-2582-4648-A625-AD1AB7069625}" srcId="{1FBAC1E5-C78B-4079-927B-52D026439A9C}" destId="{0CBCB41E-B049-4062-B04B-A1046B4887A8}" srcOrd="0" destOrd="0" parTransId="{164D642B-DAC4-4EAD-B74C-5EA82F190B09}" sibTransId="{F07460E7-BEF4-4403-92C4-891A351FEF34}"/>
    <dgm:cxn modelId="{36BE80CF-26E1-43F5-8B91-889180077AE5}" srcId="{1FBAC1E5-C78B-4079-927B-52D026439A9C}" destId="{F803778A-CE4D-44F6-A091-D8E2B5A84BF7}" srcOrd="1" destOrd="0" parTransId="{D1C1C4AC-192C-4C8D-8498-310760F53745}" sibTransId="{55FFF21A-F7A1-4738-8E12-1D819F4F2EE0}"/>
    <dgm:cxn modelId="{E7F597D9-2BE2-42BF-8570-892C4F25989C}" type="presOf" srcId="{E795EEF9-D6F0-4D4A-BACD-26D6776DDB9D}" destId="{35463F45-0F56-47BD-8EDD-BDA150F03540}" srcOrd="0" destOrd="0" presId="urn:microsoft.com/office/officeart/2018/5/layout/IconCircleLabelList"/>
    <dgm:cxn modelId="{6699ECF7-578D-4D04-99BE-6B7F8901B7C8}" type="presOf" srcId="{1FBAC1E5-C78B-4079-927B-52D026439A9C}" destId="{C2CB66BC-6CF2-4C47-8A05-F891DD479103}" srcOrd="0" destOrd="0" presId="urn:microsoft.com/office/officeart/2018/5/layout/IconCircleLabelList"/>
    <dgm:cxn modelId="{BDB04072-A0C6-42E9-8371-7976DE771A4B}" type="presParOf" srcId="{C2CB66BC-6CF2-4C47-8A05-F891DD479103}" destId="{59F0A093-C85B-4B88-8C52-C599057604E7}" srcOrd="0" destOrd="0" presId="urn:microsoft.com/office/officeart/2018/5/layout/IconCircleLabelList"/>
    <dgm:cxn modelId="{E81A4409-91CA-4752-8006-40B36ED5B261}" type="presParOf" srcId="{59F0A093-C85B-4B88-8C52-C599057604E7}" destId="{017C06C4-56AE-43BD-AD19-7097101090D8}" srcOrd="0" destOrd="0" presId="urn:microsoft.com/office/officeart/2018/5/layout/IconCircleLabelList"/>
    <dgm:cxn modelId="{33574BD2-D009-4E43-9C0F-3EF3E7A00D98}" type="presParOf" srcId="{59F0A093-C85B-4B88-8C52-C599057604E7}" destId="{C03A44E3-16ED-457B-AB62-CEFE1E884CDE}" srcOrd="1" destOrd="0" presId="urn:microsoft.com/office/officeart/2018/5/layout/IconCircleLabelList"/>
    <dgm:cxn modelId="{9C8DA88A-5487-442F-9DAA-64863051F39E}" type="presParOf" srcId="{59F0A093-C85B-4B88-8C52-C599057604E7}" destId="{7F565110-52D5-48D4-A392-BF494F88F89E}" srcOrd="2" destOrd="0" presId="urn:microsoft.com/office/officeart/2018/5/layout/IconCircleLabelList"/>
    <dgm:cxn modelId="{13B64692-D825-4592-A51B-92A1B28DD842}" type="presParOf" srcId="{59F0A093-C85B-4B88-8C52-C599057604E7}" destId="{9064BE72-ADC4-446D-8369-0128A4F0AB43}" srcOrd="3" destOrd="0" presId="urn:microsoft.com/office/officeart/2018/5/layout/IconCircleLabelList"/>
    <dgm:cxn modelId="{450D6C01-4019-4C47-BEAC-347F648F1CF4}" type="presParOf" srcId="{C2CB66BC-6CF2-4C47-8A05-F891DD479103}" destId="{7FA973FB-400E-43BD-A664-5D037F69CC86}" srcOrd="1" destOrd="0" presId="urn:microsoft.com/office/officeart/2018/5/layout/IconCircleLabelList"/>
    <dgm:cxn modelId="{C2595F1B-F3A4-414C-864F-A3E7AE2C7615}" type="presParOf" srcId="{C2CB66BC-6CF2-4C47-8A05-F891DD479103}" destId="{CB18F6A7-52EF-4DDF-8506-6D42DDB9D6CA}" srcOrd="2" destOrd="0" presId="urn:microsoft.com/office/officeart/2018/5/layout/IconCircleLabelList"/>
    <dgm:cxn modelId="{85414592-13B1-4221-86B1-A82C36C400F3}" type="presParOf" srcId="{CB18F6A7-52EF-4DDF-8506-6D42DDB9D6CA}" destId="{EF3C09CD-46EE-4210-905D-350720919894}" srcOrd="0" destOrd="0" presId="urn:microsoft.com/office/officeart/2018/5/layout/IconCircleLabelList"/>
    <dgm:cxn modelId="{E6E88908-5B3E-415A-BE21-C898F5416AF4}" type="presParOf" srcId="{CB18F6A7-52EF-4DDF-8506-6D42DDB9D6CA}" destId="{73236156-22FA-4B3A-A1D3-D96930812DDB}" srcOrd="1" destOrd="0" presId="urn:microsoft.com/office/officeart/2018/5/layout/IconCircleLabelList"/>
    <dgm:cxn modelId="{FDC93FD2-5070-47E6-90D5-BABE260490F9}" type="presParOf" srcId="{CB18F6A7-52EF-4DDF-8506-6D42DDB9D6CA}" destId="{1A21C706-44BE-49A9-9484-C53F97CA9952}" srcOrd="2" destOrd="0" presId="urn:microsoft.com/office/officeart/2018/5/layout/IconCircleLabelList"/>
    <dgm:cxn modelId="{043B74B8-950E-4D4D-9701-CAC7C89A9DF5}" type="presParOf" srcId="{CB18F6A7-52EF-4DDF-8506-6D42DDB9D6CA}" destId="{F921A3E7-4DD6-4F0F-96E4-0386D9700797}" srcOrd="3" destOrd="0" presId="urn:microsoft.com/office/officeart/2018/5/layout/IconCircleLabelList"/>
    <dgm:cxn modelId="{FA2A3B78-09C6-413A-B8EF-57B94C7C1681}" type="presParOf" srcId="{C2CB66BC-6CF2-4C47-8A05-F891DD479103}" destId="{7EF1A4DA-8CAF-4BBE-8112-27D5A2079D4C}" srcOrd="3" destOrd="0" presId="urn:microsoft.com/office/officeart/2018/5/layout/IconCircleLabelList"/>
    <dgm:cxn modelId="{93524A63-E3FD-42CD-99C7-74D8AFFD3DD3}" type="presParOf" srcId="{C2CB66BC-6CF2-4C47-8A05-F891DD479103}" destId="{B434036B-D5C8-4E19-BD6C-07A4F98360C8}" srcOrd="4" destOrd="0" presId="urn:microsoft.com/office/officeart/2018/5/layout/IconCircleLabelList"/>
    <dgm:cxn modelId="{CEA9B0C5-2EA1-48FD-B562-6DDF75BAA1D8}" type="presParOf" srcId="{B434036B-D5C8-4E19-BD6C-07A4F98360C8}" destId="{72FAAE15-60B5-480F-A0A7-F8CFD03EE902}" srcOrd="0" destOrd="0" presId="urn:microsoft.com/office/officeart/2018/5/layout/IconCircleLabelList"/>
    <dgm:cxn modelId="{BF2000F8-1A7C-4EB8-AB96-E4AD8526BA3C}" type="presParOf" srcId="{B434036B-D5C8-4E19-BD6C-07A4F98360C8}" destId="{041FA5DF-7E9E-4BAD-AB35-F3C61118C673}" srcOrd="1" destOrd="0" presId="urn:microsoft.com/office/officeart/2018/5/layout/IconCircleLabelList"/>
    <dgm:cxn modelId="{0020CB1B-785A-445E-A20E-1AFC22D1F22B}" type="presParOf" srcId="{B434036B-D5C8-4E19-BD6C-07A4F98360C8}" destId="{A61B0727-B945-495C-A9A1-6D28F2D97675}" srcOrd="2" destOrd="0" presId="urn:microsoft.com/office/officeart/2018/5/layout/IconCircleLabelList"/>
    <dgm:cxn modelId="{A12D1C38-1682-4AC1-BE28-43E00BA8910D}" type="presParOf" srcId="{B434036B-D5C8-4E19-BD6C-07A4F98360C8}" destId="{35463F45-0F56-47BD-8EDD-BDA150F035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DF120-59FE-497D-AAC4-C097FBB71CD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09C7C74-2E0C-42B7-AAAC-22182255088B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Self</a:t>
          </a:r>
        </a:p>
      </dgm:t>
    </dgm:pt>
    <dgm:pt modelId="{E5244A26-7FC5-49A6-9AA3-455ED29ED4B1}" type="parTrans" cxnId="{90EE7D66-449D-4217-BF23-85DFF617D03E}">
      <dgm:prSet/>
      <dgm:spPr/>
      <dgm:t>
        <a:bodyPr/>
        <a:lstStyle/>
        <a:p>
          <a:endParaRPr lang="en-US"/>
        </a:p>
      </dgm:t>
    </dgm:pt>
    <dgm:pt modelId="{E95A01A5-5946-48D6-8E9C-06B6CDCF920D}" type="sibTrans" cxnId="{90EE7D66-449D-4217-BF23-85DFF617D03E}">
      <dgm:prSet/>
      <dgm:spPr/>
      <dgm:t>
        <a:bodyPr/>
        <a:lstStyle/>
        <a:p>
          <a:endParaRPr lang="en-US"/>
        </a:p>
      </dgm:t>
    </dgm:pt>
    <dgm:pt modelId="{010CFDBD-9195-4A5A-B12B-20E7A990A03E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Peers</a:t>
          </a:r>
        </a:p>
      </dgm:t>
    </dgm:pt>
    <dgm:pt modelId="{23163FDC-8F46-459F-990D-B61A76FB4616}" type="parTrans" cxnId="{76FBBEEF-FFC7-4023-8923-1A884F4A50F0}">
      <dgm:prSet/>
      <dgm:spPr/>
      <dgm:t>
        <a:bodyPr/>
        <a:lstStyle/>
        <a:p>
          <a:endParaRPr lang="en-US"/>
        </a:p>
      </dgm:t>
    </dgm:pt>
    <dgm:pt modelId="{623F3BA1-2A19-4E2F-B117-C430C84B5142}" type="sibTrans" cxnId="{76FBBEEF-FFC7-4023-8923-1A884F4A50F0}">
      <dgm:prSet/>
      <dgm:spPr/>
      <dgm:t>
        <a:bodyPr/>
        <a:lstStyle/>
        <a:p>
          <a:endParaRPr lang="en-US"/>
        </a:p>
      </dgm:t>
    </dgm:pt>
    <dgm:pt modelId="{C1166534-413F-44C1-90E9-C1BDE20473AF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Teacher</a:t>
          </a:r>
        </a:p>
      </dgm:t>
    </dgm:pt>
    <dgm:pt modelId="{B51015F4-9D9B-4DF7-BE66-6AF1FA8B39CE}" type="parTrans" cxnId="{B25F1AB2-E5F6-42EF-A441-CEC771CDA312}">
      <dgm:prSet/>
      <dgm:spPr/>
      <dgm:t>
        <a:bodyPr/>
        <a:lstStyle/>
        <a:p>
          <a:endParaRPr lang="en-US"/>
        </a:p>
      </dgm:t>
    </dgm:pt>
    <dgm:pt modelId="{16C3F949-4904-4348-8826-550064F5B7E8}" type="sibTrans" cxnId="{B25F1AB2-E5F6-42EF-A441-CEC771CDA312}">
      <dgm:prSet/>
      <dgm:spPr/>
      <dgm:t>
        <a:bodyPr/>
        <a:lstStyle/>
        <a:p>
          <a:endParaRPr lang="en-US"/>
        </a:p>
      </dgm:t>
    </dgm:pt>
    <dgm:pt modelId="{AC7B373B-8C23-4DE5-90AC-6EC8DAE5B3A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instruction</a:t>
          </a:r>
        </a:p>
      </dgm:t>
    </dgm:pt>
    <dgm:pt modelId="{93DFB711-19C2-4B57-8798-2C94A2193545}" type="parTrans" cxnId="{99720763-9CEC-4FF5-B4CA-9F2774619F94}">
      <dgm:prSet/>
      <dgm:spPr/>
      <dgm:t>
        <a:bodyPr/>
        <a:lstStyle/>
        <a:p>
          <a:endParaRPr lang="en-US"/>
        </a:p>
      </dgm:t>
    </dgm:pt>
    <dgm:pt modelId="{F0009CFF-9401-4DED-8578-AFA35800CBE9}" type="sibTrans" cxnId="{99720763-9CEC-4FF5-B4CA-9F2774619F94}">
      <dgm:prSet/>
      <dgm:spPr/>
      <dgm:t>
        <a:bodyPr/>
        <a:lstStyle/>
        <a:p>
          <a:endParaRPr lang="en-US"/>
        </a:p>
      </dgm:t>
    </dgm:pt>
    <dgm:pt modelId="{C8426C92-A241-42BD-B290-80160E50979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missed questions in your portfolio </a:t>
          </a:r>
        </a:p>
      </dgm:t>
    </dgm:pt>
    <dgm:pt modelId="{91EEE228-FD24-4645-B9B8-D86AD0B2A6F1}" type="parTrans" cxnId="{1014A3B8-19C9-4C2E-B06A-CB49437155F5}">
      <dgm:prSet/>
      <dgm:spPr/>
      <dgm:t>
        <a:bodyPr/>
        <a:lstStyle/>
        <a:p>
          <a:endParaRPr lang="en-US"/>
        </a:p>
      </dgm:t>
    </dgm:pt>
    <dgm:pt modelId="{EC23B9F0-9405-41E4-997E-E7EFE78F7480}" type="sibTrans" cxnId="{1014A3B8-19C9-4C2E-B06A-CB49437155F5}">
      <dgm:prSet/>
      <dgm:spPr/>
      <dgm:t>
        <a:bodyPr/>
        <a:lstStyle/>
        <a:p>
          <a:endParaRPr lang="en-US"/>
        </a:p>
      </dgm:t>
    </dgm:pt>
    <dgm:pt modelId="{29769415-6B2F-4D49-988F-A2FE90EF18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Ask a classmate for assistance </a:t>
          </a:r>
        </a:p>
      </dgm:t>
    </dgm:pt>
    <dgm:pt modelId="{979306F6-7266-4393-B2B9-ABBC8C7F4754}" type="parTrans" cxnId="{A7DDA1B9-F096-409A-8DB8-279A714ACB51}">
      <dgm:prSet/>
      <dgm:spPr/>
      <dgm:t>
        <a:bodyPr/>
        <a:lstStyle/>
        <a:p>
          <a:endParaRPr lang="en-US"/>
        </a:p>
      </dgm:t>
    </dgm:pt>
    <dgm:pt modelId="{762ECDE5-B0D2-4B82-A2F0-ABE973937C46}" type="sibTrans" cxnId="{A7DDA1B9-F096-409A-8DB8-279A714ACB51}">
      <dgm:prSet/>
      <dgm:spPr/>
      <dgm:t>
        <a:bodyPr/>
        <a:lstStyle/>
        <a:p>
          <a:endParaRPr lang="en-US"/>
        </a:p>
      </dgm:t>
    </dgm:pt>
    <dgm:pt modelId="{0643F943-B7B6-46E4-8C41-C097A02E609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Post question in class message board</a:t>
          </a:r>
        </a:p>
      </dgm:t>
    </dgm:pt>
    <dgm:pt modelId="{9F98A60E-A773-4F68-99DF-263B7DFE72B6}" type="parTrans" cxnId="{D5AF79DF-A692-46A2-8BC5-A56329F3DBB9}">
      <dgm:prSet/>
      <dgm:spPr/>
      <dgm:t>
        <a:bodyPr/>
        <a:lstStyle/>
        <a:p>
          <a:endParaRPr lang="en-US"/>
        </a:p>
      </dgm:t>
    </dgm:pt>
    <dgm:pt modelId="{8F4E8413-8B25-4733-94C4-208396172CB1}" type="sibTrans" cxnId="{D5AF79DF-A692-46A2-8BC5-A56329F3DBB9}">
      <dgm:prSet/>
      <dgm:spPr/>
      <dgm:t>
        <a:bodyPr/>
        <a:lstStyle/>
        <a:p>
          <a:endParaRPr lang="en-US"/>
        </a:p>
      </dgm:t>
    </dgm:pt>
    <dgm:pt modelId="{A559FB8F-3E1A-4DDE-B480-49F0CB636D4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Office Hours are– a link to join is posted in__ Announcement</a:t>
          </a:r>
        </a:p>
      </dgm:t>
    </dgm:pt>
    <dgm:pt modelId="{022B0A85-F50B-4961-AEEA-05FB57D48B05}" type="parTrans" cxnId="{477B932F-197B-45C2-BDF3-5EC66AE69BC0}">
      <dgm:prSet/>
      <dgm:spPr/>
      <dgm:t>
        <a:bodyPr/>
        <a:lstStyle/>
        <a:p>
          <a:endParaRPr lang="en-US"/>
        </a:p>
      </dgm:t>
    </dgm:pt>
    <dgm:pt modelId="{5FFA0A6C-0708-48D6-BE57-42F56285FD82}" type="sibTrans" cxnId="{477B932F-197B-45C2-BDF3-5EC66AE69BC0}">
      <dgm:prSet/>
      <dgm:spPr/>
      <dgm:t>
        <a:bodyPr/>
        <a:lstStyle/>
        <a:p>
          <a:endParaRPr lang="en-US"/>
        </a:p>
      </dgm:t>
    </dgm:pt>
    <dgm:pt modelId="{ACA7B192-413C-4AE3-8F2A-278E5FEA455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Send messages by email. I check email throughout the day. </a:t>
          </a:r>
        </a:p>
      </dgm:t>
    </dgm:pt>
    <dgm:pt modelId="{6DF058D3-AE00-4E9B-B0B6-C086626F1CA3}" type="parTrans" cxnId="{86AB5B1F-040C-4233-9379-1D07C458F50C}">
      <dgm:prSet/>
      <dgm:spPr/>
      <dgm:t>
        <a:bodyPr/>
        <a:lstStyle/>
        <a:p>
          <a:endParaRPr lang="en-US"/>
        </a:p>
      </dgm:t>
    </dgm:pt>
    <dgm:pt modelId="{D9245E72-59CF-4DB3-8836-AA4626D8A85A}" type="sibTrans" cxnId="{86AB5B1F-040C-4233-9379-1D07C458F50C}">
      <dgm:prSet/>
      <dgm:spPr/>
      <dgm:t>
        <a:bodyPr/>
        <a:lstStyle/>
        <a:p>
          <a:endParaRPr lang="en-US"/>
        </a:p>
      </dgm:t>
    </dgm:pt>
    <dgm:pt modelId="{8312188F-4507-44B3-99D1-BC87B1414EBE}" type="pres">
      <dgm:prSet presAssocID="{E70DF120-59FE-497D-AAC4-C097FBB71CDF}" presName="root" presStyleCnt="0">
        <dgm:presLayoutVars>
          <dgm:dir/>
          <dgm:resizeHandles val="exact"/>
        </dgm:presLayoutVars>
      </dgm:prSet>
      <dgm:spPr/>
    </dgm:pt>
    <dgm:pt modelId="{2064C216-9580-46E8-BA6A-B4FC4EA109BD}" type="pres">
      <dgm:prSet presAssocID="{709C7C74-2E0C-42B7-AAAC-22182255088B}" presName="compNode" presStyleCnt="0"/>
      <dgm:spPr/>
    </dgm:pt>
    <dgm:pt modelId="{B907EFB6-753C-4CB1-B485-BCE030CB59B8}" type="pres">
      <dgm:prSet presAssocID="{709C7C74-2E0C-42B7-AAAC-2218225508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EF5F195-1784-4ED3-AEDB-8578825FC43B}" type="pres">
      <dgm:prSet presAssocID="{709C7C74-2E0C-42B7-AAAC-22182255088B}" presName="iconSpace" presStyleCnt="0"/>
      <dgm:spPr/>
    </dgm:pt>
    <dgm:pt modelId="{993FFCA1-2C8B-4623-BE81-E6E8B757CC37}" type="pres">
      <dgm:prSet presAssocID="{709C7C74-2E0C-42B7-AAAC-22182255088B}" presName="parTx" presStyleLbl="revTx" presStyleIdx="0" presStyleCnt="6">
        <dgm:presLayoutVars>
          <dgm:chMax val="0"/>
          <dgm:chPref val="0"/>
        </dgm:presLayoutVars>
      </dgm:prSet>
      <dgm:spPr/>
    </dgm:pt>
    <dgm:pt modelId="{5341826E-9DE2-4B8D-8D3A-3AD912DDF0FD}" type="pres">
      <dgm:prSet presAssocID="{709C7C74-2E0C-42B7-AAAC-22182255088B}" presName="txSpace" presStyleCnt="0"/>
      <dgm:spPr/>
    </dgm:pt>
    <dgm:pt modelId="{06BEE0E8-E2EC-4CA5-9759-BA95E21FE5DA}" type="pres">
      <dgm:prSet presAssocID="{709C7C74-2E0C-42B7-AAAC-22182255088B}" presName="desTx" presStyleLbl="revTx" presStyleIdx="1" presStyleCnt="6">
        <dgm:presLayoutVars/>
      </dgm:prSet>
      <dgm:spPr/>
    </dgm:pt>
    <dgm:pt modelId="{7E9969E3-F47F-4744-9161-311D5AB7E9F7}" type="pres">
      <dgm:prSet presAssocID="{E95A01A5-5946-48D6-8E9C-06B6CDCF920D}" presName="sibTrans" presStyleCnt="0"/>
      <dgm:spPr/>
    </dgm:pt>
    <dgm:pt modelId="{01736EC2-5CA9-4FDD-A1A1-37786BB09C2B}" type="pres">
      <dgm:prSet presAssocID="{010CFDBD-9195-4A5A-B12B-20E7A990A03E}" presName="compNode" presStyleCnt="0"/>
      <dgm:spPr/>
    </dgm:pt>
    <dgm:pt modelId="{DC9722F3-1EBC-4D1F-A64C-2E8FA1E4F6D1}" type="pres">
      <dgm:prSet presAssocID="{010CFDBD-9195-4A5A-B12B-20E7A990A0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338D9AFB-6817-4093-81C2-67CD8069D520}" type="pres">
      <dgm:prSet presAssocID="{010CFDBD-9195-4A5A-B12B-20E7A990A03E}" presName="iconSpace" presStyleCnt="0"/>
      <dgm:spPr/>
    </dgm:pt>
    <dgm:pt modelId="{EEC58E0C-B961-497B-B6DA-E2F625B8F26A}" type="pres">
      <dgm:prSet presAssocID="{010CFDBD-9195-4A5A-B12B-20E7A990A03E}" presName="parTx" presStyleLbl="revTx" presStyleIdx="2" presStyleCnt="6">
        <dgm:presLayoutVars>
          <dgm:chMax val="0"/>
          <dgm:chPref val="0"/>
        </dgm:presLayoutVars>
      </dgm:prSet>
      <dgm:spPr/>
    </dgm:pt>
    <dgm:pt modelId="{7A6E26AB-73B3-4FC5-BF7A-42774E8CF001}" type="pres">
      <dgm:prSet presAssocID="{010CFDBD-9195-4A5A-B12B-20E7A990A03E}" presName="txSpace" presStyleCnt="0"/>
      <dgm:spPr/>
    </dgm:pt>
    <dgm:pt modelId="{67149188-2929-444F-A0C4-07DCB8FFA169}" type="pres">
      <dgm:prSet presAssocID="{010CFDBD-9195-4A5A-B12B-20E7A990A03E}" presName="desTx" presStyleLbl="revTx" presStyleIdx="3" presStyleCnt="6">
        <dgm:presLayoutVars/>
      </dgm:prSet>
      <dgm:spPr/>
    </dgm:pt>
    <dgm:pt modelId="{3990FE6B-3B87-4E2B-92DB-34F4C2E702AE}" type="pres">
      <dgm:prSet presAssocID="{623F3BA1-2A19-4E2F-B117-C430C84B5142}" presName="sibTrans" presStyleCnt="0"/>
      <dgm:spPr/>
    </dgm:pt>
    <dgm:pt modelId="{988022A6-64AB-40A4-AAF2-1796F1BE222F}" type="pres">
      <dgm:prSet presAssocID="{C1166534-413F-44C1-90E9-C1BDE20473AF}" presName="compNode" presStyleCnt="0"/>
      <dgm:spPr/>
    </dgm:pt>
    <dgm:pt modelId="{31B3BD23-928F-4A01-AA89-114FF65B6BD3}" type="pres">
      <dgm:prSet presAssocID="{C1166534-413F-44C1-90E9-C1BDE20473A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CD3BEE2-FFBA-4BB9-9948-28BDD33CDC06}" type="pres">
      <dgm:prSet presAssocID="{C1166534-413F-44C1-90E9-C1BDE20473AF}" presName="iconSpace" presStyleCnt="0"/>
      <dgm:spPr/>
    </dgm:pt>
    <dgm:pt modelId="{157488B7-A1F9-4328-85C8-95988F645273}" type="pres">
      <dgm:prSet presAssocID="{C1166534-413F-44C1-90E9-C1BDE20473AF}" presName="parTx" presStyleLbl="revTx" presStyleIdx="4" presStyleCnt="6">
        <dgm:presLayoutVars>
          <dgm:chMax val="0"/>
          <dgm:chPref val="0"/>
        </dgm:presLayoutVars>
      </dgm:prSet>
      <dgm:spPr/>
    </dgm:pt>
    <dgm:pt modelId="{9D17FDA5-5908-4C9A-9FC3-5A42741A37D4}" type="pres">
      <dgm:prSet presAssocID="{C1166534-413F-44C1-90E9-C1BDE20473AF}" presName="txSpace" presStyleCnt="0"/>
      <dgm:spPr/>
    </dgm:pt>
    <dgm:pt modelId="{059BD59E-475E-4249-AEB1-42FE2E944B1B}" type="pres">
      <dgm:prSet presAssocID="{C1166534-413F-44C1-90E9-C1BDE20473AF}" presName="desTx" presStyleLbl="revTx" presStyleIdx="5" presStyleCnt="6">
        <dgm:presLayoutVars/>
      </dgm:prSet>
      <dgm:spPr/>
    </dgm:pt>
  </dgm:ptLst>
  <dgm:cxnLst>
    <dgm:cxn modelId="{1E266F11-D135-47DB-BD2A-6A898BF1EF0C}" type="presOf" srcId="{ACA7B192-413C-4AE3-8F2A-278E5FEA4555}" destId="{059BD59E-475E-4249-AEB1-42FE2E944B1B}" srcOrd="0" destOrd="1" presId="urn:microsoft.com/office/officeart/2018/5/layout/CenteredIconLabelDescriptionList"/>
    <dgm:cxn modelId="{86AB5B1F-040C-4233-9379-1D07C458F50C}" srcId="{C1166534-413F-44C1-90E9-C1BDE20473AF}" destId="{ACA7B192-413C-4AE3-8F2A-278E5FEA4555}" srcOrd="1" destOrd="0" parTransId="{6DF058D3-AE00-4E9B-B0B6-C086626F1CA3}" sibTransId="{D9245E72-59CF-4DB3-8836-AA4626D8A85A}"/>
    <dgm:cxn modelId="{91E9692B-7840-4F17-A24D-F1300853638A}" type="presOf" srcId="{A559FB8F-3E1A-4DDE-B480-49F0CB636D4D}" destId="{059BD59E-475E-4249-AEB1-42FE2E944B1B}" srcOrd="0" destOrd="0" presId="urn:microsoft.com/office/officeart/2018/5/layout/CenteredIconLabelDescriptionList"/>
    <dgm:cxn modelId="{477B932F-197B-45C2-BDF3-5EC66AE69BC0}" srcId="{C1166534-413F-44C1-90E9-C1BDE20473AF}" destId="{A559FB8F-3E1A-4DDE-B480-49F0CB636D4D}" srcOrd="0" destOrd="0" parTransId="{022B0A85-F50B-4961-AEEA-05FB57D48B05}" sibTransId="{5FFA0A6C-0708-48D6-BE57-42F56285FD82}"/>
    <dgm:cxn modelId="{5833B83E-88E2-4F7D-BEC7-09DBEA232D1C}" type="presOf" srcId="{29769415-6B2F-4D49-988F-A2FE90EF185F}" destId="{67149188-2929-444F-A0C4-07DCB8FFA169}" srcOrd="0" destOrd="0" presId="urn:microsoft.com/office/officeart/2018/5/layout/CenteredIconLabelDescriptionList"/>
    <dgm:cxn modelId="{51710341-0245-4801-9CF2-00DF448DBCF2}" type="presOf" srcId="{0643F943-B7B6-46E4-8C41-C097A02E609F}" destId="{67149188-2929-444F-A0C4-07DCB8FFA169}" srcOrd="0" destOrd="1" presId="urn:microsoft.com/office/officeart/2018/5/layout/CenteredIconLabelDescriptionList"/>
    <dgm:cxn modelId="{99720763-9CEC-4FF5-B4CA-9F2774619F94}" srcId="{709C7C74-2E0C-42B7-AAAC-22182255088B}" destId="{AC7B373B-8C23-4DE5-90AC-6EC8DAE5B3A1}" srcOrd="0" destOrd="0" parTransId="{93DFB711-19C2-4B57-8798-2C94A2193545}" sibTransId="{F0009CFF-9401-4DED-8578-AFA35800CBE9}"/>
    <dgm:cxn modelId="{90EE7D66-449D-4217-BF23-85DFF617D03E}" srcId="{E70DF120-59FE-497D-AAC4-C097FBB71CDF}" destId="{709C7C74-2E0C-42B7-AAAC-22182255088B}" srcOrd="0" destOrd="0" parTransId="{E5244A26-7FC5-49A6-9AA3-455ED29ED4B1}" sibTransId="{E95A01A5-5946-48D6-8E9C-06B6CDCF920D}"/>
    <dgm:cxn modelId="{53589166-6F62-43D5-B73D-899CE11EA378}" type="presOf" srcId="{C8426C92-A241-42BD-B290-80160E509799}" destId="{06BEE0E8-E2EC-4CA5-9759-BA95E21FE5DA}" srcOrd="0" destOrd="1" presId="urn:microsoft.com/office/officeart/2018/5/layout/CenteredIconLabelDescriptionList"/>
    <dgm:cxn modelId="{D563E669-B031-4216-A94F-76808A531244}" type="presOf" srcId="{709C7C74-2E0C-42B7-AAAC-22182255088B}" destId="{993FFCA1-2C8B-4623-BE81-E6E8B757CC37}" srcOrd="0" destOrd="0" presId="urn:microsoft.com/office/officeart/2018/5/layout/CenteredIconLabelDescriptionList"/>
    <dgm:cxn modelId="{562C734A-B82E-4D0A-BCE2-F75AA77C062F}" type="presOf" srcId="{010CFDBD-9195-4A5A-B12B-20E7A990A03E}" destId="{EEC58E0C-B961-497B-B6DA-E2F625B8F26A}" srcOrd="0" destOrd="0" presId="urn:microsoft.com/office/officeart/2018/5/layout/CenteredIconLabelDescriptionList"/>
    <dgm:cxn modelId="{F957877A-888C-4E2A-8859-1715E6775462}" type="presOf" srcId="{C1166534-413F-44C1-90E9-C1BDE20473AF}" destId="{157488B7-A1F9-4328-85C8-95988F645273}" srcOrd="0" destOrd="0" presId="urn:microsoft.com/office/officeart/2018/5/layout/CenteredIconLabelDescriptionList"/>
    <dgm:cxn modelId="{B25F1AB2-E5F6-42EF-A441-CEC771CDA312}" srcId="{E70DF120-59FE-497D-AAC4-C097FBB71CDF}" destId="{C1166534-413F-44C1-90E9-C1BDE20473AF}" srcOrd="2" destOrd="0" parTransId="{B51015F4-9D9B-4DF7-BE66-6AF1FA8B39CE}" sibTransId="{16C3F949-4904-4348-8826-550064F5B7E8}"/>
    <dgm:cxn modelId="{1014A3B8-19C9-4C2E-B06A-CB49437155F5}" srcId="{709C7C74-2E0C-42B7-AAAC-22182255088B}" destId="{C8426C92-A241-42BD-B290-80160E509799}" srcOrd="1" destOrd="0" parTransId="{91EEE228-FD24-4645-B9B8-D86AD0B2A6F1}" sibTransId="{EC23B9F0-9405-41E4-997E-E7EFE78F7480}"/>
    <dgm:cxn modelId="{A7DDA1B9-F096-409A-8DB8-279A714ACB51}" srcId="{010CFDBD-9195-4A5A-B12B-20E7A990A03E}" destId="{29769415-6B2F-4D49-988F-A2FE90EF185F}" srcOrd="0" destOrd="0" parTransId="{979306F6-7266-4393-B2B9-ABBC8C7F4754}" sibTransId="{762ECDE5-B0D2-4B82-A2F0-ABE973937C46}"/>
    <dgm:cxn modelId="{3216E0C9-6745-42B1-B357-FD60C67F2856}" type="presOf" srcId="{E70DF120-59FE-497D-AAC4-C097FBB71CDF}" destId="{8312188F-4507-44B3-99D1-BC87B1414EBE}" srcOrd="0" destOrd="0" presId="urn:microsoft.com/office/officeart/2018/5/layout/CenteredIconLabelDescriptionList"/>
    <dgm:cxn modelId="{D5AF79DF-A692-46A2-8BC5-A56329F3DBB9}" srcId="{010CFDBD-9195-4A5A-B12B-20E7A990A03E}" destId="{0643F943-B7B6-46E4-8C41-C097A02E609F}" srcOrd="1" destOrd="0" parTransId="{9F98A60E-A773-4F68-99DF-263B7DFE72B6}" sibTransId="{8F4E8413-8B25-4733-94C4-208396172CB1}"/>
    <dgm:cxn modelId="{0CE03FEF-972F-4855-9298-376EF51C1A48}" type="presOf" srcId="{AC7B373B-8C23-4DE5-90AC-6EC8DAE5B3A1}" destId="{06BEE0E8-E2EC-4CA5-9759-BA95E21FE5DA}" srcOrd="0" destOrd="0" presId="urn:microsoft.com/office/officeart/2018/5/layout/CenteredIconLabelDescriptionList"/>
    <dgm:cxn modelId="{76FBBEEF-FFC7-4023-8923-1A884F4A50F0}" srcId="{E70DF120-59FE-497D-AAC4-C097FBB71CDF}" destId="{010CFDBD-9195-4A5A-B12B-20E7A990A03E}" srcOrd="1" destOrd="0" parTransId="{23163FDC-8F46-459F-990D-B61A76FB4616}" sibTransId="{623F3BA1-2A19-4E2F-B117-C430C84B5142}"/>
    <dgm:cxn modelId="{F9193A38-4444-47E1-ACF4-DB2C3C3A084F}" type="presParOf" srcId="{8312188F-4507-44B3-99D1-BC87B1414EBE}" destId="{2064C216-9580-46E8-BA6A-B4FC4EA109BD}" srcOrd="0" destOrd="0" presId="urn:microsoft.com/office/officeart/2018/5/layout/CenteredIconLabelDescriptionList"/>
    <dgm:cxn modelId="{7A958F85-52F9-46AC-B552-E67E44D3F337}" type="presParOf" srcId="{2064C216-9580-46E8-BA6A-B4FC4EA109BD}" destId="{B907EFB6-753C-4CB1-B485-BCE030CB59B8}" srcOrd="0" destOrd="0" presId="urn:microsoft.com/office/officeart/2018/5/layout/CenteredIconLabelDescriptionList"/>
    <dgm:cxn modelId="{CF75DF47-CFC6-4DD3-8E75-B46E42977DEC}" type="presParOf" srcId="{2064C216-9580-46E8-BA6A-B4FC4EA109BD}" destId="{BEF5F195-1784-4ED3-AEDB-8578825FC43B}" srcOrd="1" destOrd="0" presId="urn:microsoft.com/office/officeart/2018/5/layout/CenteredIconLabelDescriptionList"/>
    <dgm:cxn modelId="{DD822EF6-4FC5-4CF0-8BA3-6F257B20F3EC}" type="presParOf" srcId="{2064C216-9580-46E8-BA6A-B4FC4EA109BD}" destId="{993FFCA1-2C8B-4623-BE81-E6E8B757CC37}" srcOrd="2" destOrd="0" presId="urn:microsoft.com/office/officeart/2018/5/layout/CenteredIconLabelDescriptionList"/>
    <dgm:cxn modelId="{D7869843-43CB-44BE-BF98-448D782D160D}" type="presParOf" srcId="{2064C216-9580-46E8-BA6A-B4FC4EA109BD}" destId="{5341826E-9DE2-4B8D-8D3A-3AD912DDF0FD}" srcOrd="3" destOrd="0" presId="urn:microsoft.com/office/officeart/2018/5/layout/CenteredIconLabelDescriptionList"/>
    <dgm:cxn modelId="{C0A4A901-6620-46B7-9F4D-21065C5BD93F}" type="presParOf" srcId="{2064C216-9580-46E8-BA6A-B4FC4EA109BD}" destId="{06BEE0E8-E2EC-4CA5-9759-BA95E21FE5DA}" srcOrd="4" destOrd="0" presId="urn:microsoft.com/office/officeart/2018/5/layout/CenteredIconLabelDescriptionList"/>
    <dgm:cxn modelId="{42D21528-93DA-4304-92F0-4DCB338A2AF0}" type="presParOf" srcId="{8312188F-4507-44B3-99D1-BC87B1414EBE}" destId="{7E9969E3-F47F-4744-9161-311D5AB7E9F7}" srcOrd="1" destOrd="0" presId="urn:microsoft.com/office/officeart/2018/5/layout/CenteredIconLabelDescriptionList"/>
    <dgm:cxn modelId="{453312C6-07EE-4C9F-8A4C-1E84AB9C2C29}" type="presParOf" srcId="{8312188F-4507-44B3-99D1-BC87B1414EBE}" destId="{01736EC2-5CA9-4FDD-A1A1-37786BB09C2B}" srcOrd="2" destOrd="0" presId="urn:microsoft.com/office/officeart/2018/5/layout/CenteredIconLabelDescriptionList"/>
    <dgm:cxn modelId="{F0030331-BA13-4840-ACD4-6925BA78CB00}" type="presParOf" srcId="{01736EC2-5CA9-4FDD-A1A1-37786BB09C2B}" destId="{DC9722F3-1EBC-4D1F-A64C-2E8FA1E4F6D1}" srcOrd="0" destOrd="0" presId="urn:microsoft.com/office/officeart/2018/5/layout/CenteredIconLabelDescriptionList"/>
    <dgm:cxn modelId="{C2514DDC-E8C2-4B12-BD14-D1F934BF41CA}" type="presParOf" srcId="{01736EC2-5CA9-4FDD-A1A1-37786BB09C2B}" destId="{338D9AFB-6817-4093-81C2-67CD8069D520}" srcOrd="1" destOrd="0" presId="urn:microsoft.com/office/officeart/2018/5/layout/CenteredIconLabelDescriptionList"/>
    <dgm:cxn modelId="{5CB9C333-072D-4941-9062-1199C8F365C8}" type="presParOf" srcId="{01736EC2-5CA9-4FDD-A1A1-37786BB09C2B}" destId="{EEC58E0C-B961-497B-B6DA-E2F625B8F26A}" srcOrd="2" destOrd="0" presId="urn:microsoft.com/office/officeart/2018/5/layout/CenteredIconLabelDescriptionList"/>
    <dgm:cxn modelId="{2081A0BC-F9E0-4D20-B4D4-26E2CEEAA27A}" type="presParOf" srcId="{01736EC2-5CA9-4FDD-A1A1-37786BB09C2B}" destId="{7A6E26AB-73B3-4FC5-BF7A-42774E8CF001}" srcOrd="3" destOrd="0" presId="urn:microsoft.com/office/officeart/2018/5/layout/CenteredIconLabelDescriptionList"/>
    <dgm:cxn modelId="{C33EB168-A5FA-46E6-9122-AF3CBADB81AB}" type="presParOf" srcId="{01736EC2-5CA9-4FDD-A1A1-37786BB09C2B}" destId="{67149188-2929-444F-A0C4-07DCB8FFA169}" srcOrd="4" destOrd="0" presId="urn:microsoft.com/office/officeart/2018/5/layout/CenteredIconLabelDescriptionList"/>
    <dgm:cxn modelId="{A54BBA8C-ED9E-4DEB-B85C-D04A4A6613BD}" type="presParOf" srcId="{8312188F-4507-44B3-99D1-BC87B1414EBE}" destId="{3990FE6B-3B87-4E2B-92DB-34F4C2E702AE}" srcOrd="3" destOrd="0" presId="urn:microsoft.com/office/officeart/2018/5/layout/CenteredIconLabelDescriptionList"/>
    <dgm:cxn modelId="{44E4AAAA-ABE5-4EC7-B525-36381B44F746}" type="presParOf" srcId="{8312188F-4507-44B3-99D1-BC87B1414EBE}" destId="{988022A6-64AB-40A4-AAF2-1796F1BE222F}" srcOrd="4" destOrd="0" presId="urn:microsoft.com/office/officeart/2018/5/layout/CenteredIconLabelDescriptionList"/>
    <dgm:cxn modelId="{35949ABA-735F-4E1D-9371-34F19B028D77}" type="presParOf" srcId="{988022A6-64AB-40A4-AAF2-1796F1BE222F}" destId="{31B3BD23-928F-4A01-AA89-114FF65B6BD3}" srcOrd="0" destOrd="0" presId="urn:microsoft.com/office/officeart/2018/5/layout/CenteredIconLabelDescriptionList"/>
    <dgm:cxn modelId="{C21A7B7E-7601-4BE2-AEBF-69C111D64385}" type="presParOf" srcId="{988022A6-64AB-40A4-AAF2-1796F1BE222F}" destId="{ECD3BEE2-FFBA-4BB9-9948-28BDD33CDC06}" srcOrd="1" destOrd="0" presId="urn:microsoft.com/office/officeart/2018/5/layout/CenteredIconLabelDescriptionList"/>
    <dgm:cxn modelId="{963C05E2-1E39-4B2F-9774-84C8F3D16BFE}" type="presParOf" srcId="{988022A6-64AB-40A4-AAF2-1796F1BE222F}" destId="{157488B7-A1F9-4328-85C8-95988F645273}" srcOrd="2" destOrd="0" presId="urn:microsoft.com/office/officeart/2018/5/layout/CenteredIconLabelDescriptionList"/>
    <dgm:cxn modelId="{F7DDBE54-CDE3-4ECC-9605-A2DBFB101292}" type="presParOf" srcId="{988022A6-64AB-40A4-AAF2-1796F1BE222F}" destId="{9D17FDA5-5908-4C9A-9FC3-5A42741A37D4}" srcOrd="3" destOrd="0" presId="urn:microsoft.com/office/officeart/2018/5/layout/CenteredIconLabelDescriptionList"/>
    <dgm:cxn modelId="{6BB32352-E63B-4A5B-9A94-6B0E63445B37}" type="presParOf" srcId="{988022A6-64AB-40A4-AAF2-1796F1BE222F}" destId="{059BD59E-475E-4249-AEB1-42FE2E944B1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0DF120-59FE-497D-AAC4-C097FBB71C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709C7C74-2E0C-42B7-AAAC-22182255088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Class</a:t>
          </a:r>
        </a:p>
      </dgm:t>
    </dgm:pt>
    <dgm:pt modelId="{E5244A26-7FC5-49A6-9AA3-455ED29ED4B1}" type="parTrans" cxnId="{90EE7D66-449D-4217-BF23-85DFF617D03E}">
      <dgm:prSet/>
      <dgm:spPr/>
      <dgm:t>
        <a:bodyPr/>
        <a:lstStyle/>
        <a:p>
          <a:endParaRPr lang="en-US"/>
        </a:p>
      </dgm:t>
    </dgm:pt>
    <dgm:pt modelId="{E95A01A5-5946-48D6-8E9C-06B6CDCF920D}" type="sibTrans" cxnId="{90EE7D66-449D-4217-BF23-85DFF617D03E}">
      <dgm:prSet/>
      <dgm:spPr/>
      <dgm:t>
        <a:bodyPr/>
        <a:lstStyle/>
        <a:p>
          <a:endParaRPr lang="en-US"/>
        </a:p>
      </dgm:t>
    </dgm:pt>
    <dgm:pt modelId="{C1166534-413F-44C1-90E9-C1BDE20473A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</a:t>
          </a:r>
        </a:p>
      </dgm:t>
    </dgm:pt>
    <dgm:pt modelId="{B51015F4-9D9B-4DF7-BE66-6AF1FA8B39CE}" type="parTrans" cxnId="{B25F1AB2-E5F6-42EF-A441-CEC771CDA312}">
      <dgm:prSet/>
      <dgm:spPr/>
      <dgm:t>
        <a:bodyPr/>
        <a:lstStyle/>
        <a:p>
          <a:endParaRPr lang="en-US"/>
        </a:p>
      </dgm:t>
    </dgm:pt>
    <dgm:pt modelId="{16C3F949-4904-4348-8826-550064F5B7E8}" type="sibTrans" cxnId="{B25F1AB2-E5F6-42EF-A441-CEC771CDA312}">
      <dgm:prSet/>
      <dgm:spPr/>
      <dgm:t>
        <a:bodyPr/>
        <a:lstStyle/>
        <a:p>
          <a:endParaRPr lang="en-US"/>
        </a:p>
      </dgm:t>
    </dgm:pt>
    <dgm:pt modelId="{ACA7B192-413C-4AE3-8F2A-278E5FEA455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Send messages by Edgenuity email. I check email throughout the day. </a:t>
          </a:r>
        </a:p>
      </dgm:t>
    </dgm:pt>
    <dgm:pt modelId="{6DF058D3-AE00-4E9B-B0B6-C086626F1CA3}" type="parTrans" cxnId="{86AB5B1F-040C-4233-9379-1D07C458F50C}">
      <dgm:prSet/>
      <dgm:spPr/>
      <dgm:t>
        <a:bodyPr/>
        <a:lstStyle/>
        <a:p>
          <a:endParaRPr lang="en-US"/>
        </a:p>
      </dgm:t>
    </dgm:pt>
    <dgm:pt modelId="{D9245E72-59CF-4DB3-8836-AA4626D8A85A}" type="sibTrans" cxnId="{86AB5B1F-040C-4233-9379-1D07C458F50C}">
      <dgm:prSet/>
      <dgm:spPr/>
      <dgm:t>
        <a:bodyPr/>
        <a:lstStyle/>
        <a:p>
          <a:endParaRPr lang="en-US"/>
        </a:p>
      </dgm:t>
    </dgm:pt>
    <dgm:pt modelId="{02968B9C-1667-4AC0-A579-0D2E749B2A3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Announcements will be posted in Edgenuity every Monday and Friday.</a:t>
          </a:r>
        </a:p>
      </dgm:t>
    </dgm:pt>
    <dgm:pt modelId="{52B03BA9-A0AB-4FBD-B64B-3D868BB04F0A}" type="parTrans" cxnId="{53172DCE-5FF0-4041-80D2-30EEAE87DE50}">
      <dgm:prSet/>
      <dgm:spPr/>
      <dgm:t>
        <a:bodyPr/>
        <a:lstStyle/>
        <a:p>
          <a:endParaRPr lang="en-US"/>
        </a:p>
      </dgm:t>
    </dgm:pt>
    <dgm:pt modelId="{BB7FA9F9-005F-4AC3-8B26-54BE5A86D1AD}" type="sibTrans" cxnId="{53172DCE-5FF0-4041-80D2-30EEAE87DE50}">
      <dgm:prSet/>
      <dgm:spPr/>
      <dgm:t>
        <a:bodyPr/>
        <a:lstStyle/>
        <a:p>
          <a:endParaRPr lang="en-US"/>
        </a:p>
      </dgm:t>
    </dgm:pt>
    <dgm:pt modelId="{84CAE287-2E79-4B7A-A5A3-8AA277B134B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student has been assigned a peer partner to help answer class questions. You will exchange contact information.</a:t>
          </a:r>
        </a:p>
      </dgm:t>
    </dgm:pt>
    <dgm:pt modelId="{9CD3BB1C-A5F2-4FD1-8438-ACECDD7E7544}" type="parTrans" cxnId="{4A9EF467-8AA8-424A-BEAB-30409CECB7C2}">
      <dgm:prSet/>
      <dgm:spPr/>
      <dgm:t>
        <a:bodyPr/>
        <a:lstStyle/>
        <a:p>
          <a:endParaRPr lang="en-US"/>
        </a:p>
      </dgm:t>
    </dgm:pt>
    <dgm:pt modelId="{29733C19-5988-4D4C-836B-53A725CF3A76}" type="sibTrans" cxnId="{4A9EF467-8AA8-424A-BEAB-30409CECB7C2}">
      <dgm:prSet/>
      <dgm:spPr/>
      <dgm:t>
        <a:bodyPr/>
        <a:lstStyle/>
        <a:p>
          <a:endParaRPr lang="en-US"/>
        </a:p>
      </dgm:t>
    </dgm:pt>
    <dgm:pt modelId="{B3B47AC5-6C81-430D-9B1E-D9242AA51C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Office Hours are from 10:00-11:00.  A link to join is posted in the Announcements.</a:t>
          </a:r>
        </a:p>
      </dgm:t>
    </dgm:pt>
    <dgm:pt modelId="{0179F7D9-B953-4027-ABAD-60E25AEAD944}" type="parTrans" cxnId="{7B8CC9F4-4565-4853-9757-F6965A2F4A98}">
      <dgm:prSet/>
      <dgm:spPr/>
      <dgm:t>
        <a:bodyPr/>
        <a:lstStyle/>
        <a:p>
          <a:endParaRPr lang="en-US"/>
        </a:p>
      </dgm:t>
    </dgm:pt>
    <dgm:pt modelId="{B8C58049-F19F-4813-8BB5-8EDE7DAE126E}" type="sibTrans" cxnId="{7B8CC9F4-4565-4853-9757-F6965A2F4A98}">
      <dgm:prSet/>
      <dgm:spPr/>
      <dgm:t>
        <a:bodyPr/>
        <a:lstStyle/>
        <a:p>
          <a:endParaRPr lang="en-US"/>
        </a:p>
      </dgm:t>
    </dgm:pt>
    <dgm:pt modelId="{D3762ED6-093B-4C21-BFE1-F2D79A880CAE}" type="pres">
      <dgm:prSet presAssocID="{E70DF120-59FE-497D-AAC4-C097FBB71CDF}" presName="root" presStyleCnt="0">
        <dgm:presLayoutVars>
          <dgm:dir/>
          <dgm:resizeHandles val="exact"/>
        </dgm:presLayoutVars>
      </dgm:prSet>
      <dgm:spPr/>
    </dgm:pt>
    <dgm:pt modelId="{A214A8D2-4445-4972-9355-2767356AE5A4}" type="pres">
      <dgm:prSet presAssocID="{709C7C74-2E0C-42B7-AAAC-22182255088B}" presName="compNode" presStyleCnt="0"/>
      <dgm:spPr/>
    </dgm:pt>
    <dgm:pt modelId="{38B41D9C-CB3C-41CE-9D40-178C8793792D}" type="pres">
      <dgm:prSet presAssocID="{709C7C74-2E0C-42B7-AAAC-22182255088B}" presName="bgRect" presStyleLbl="bgShp" presStyleIdx="0" presStyleCnt="2"/>
      <dgm:spPr/>
    </dgm:pt>
    <dgm:pt modelId="{7FF486F9-A3CB-46E7-BB91-8A16F4BD1662}" type="pres">
      <dgm:prSet presAssocID="{709C7C74-2E0C-42B7-AAAC-2218225508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9877778-2905-499F-B71E-57AD8AE5E879}" type="pres">
      <dgm:prSet presAssocID="{709C7C74-2E0C-42B7-AAAC-22182255088B}" presName="spaceRect" presStyleCnt="0"/>
      <dgm:spPr/>
    </dgm:pt>
    <dgm:pt modelId="{1558A7D1-9678-47F0-9075-E4BED51DCF5D}" type="pres">
      <dgm:prSet presAssocID="{709C7C74-2E0C-42B7-AAAC-22182255088B}" presName="parTx" presStyleLbl="revTx" presStyleIdx="0" presStyleCnt="4">
        <dgm:presLayoutVars>
          <dgm:chMax val="0"/>
          <dgm:chPref val="0"/>
        </dgm:presLayoutVars>
      </dgm:prSet>
      <dgm:spPr/>
    </dgm:pt>
    <dgm:pt modelId="{0945277D-EAAE-4B95-ADFF-1D3B7C9BF02F}" type="pres">
      <dgm:prSet presAssocID="{709C7C74-2E0C-42B7-AAAC-22182255088B}" presName="desTx" presStyleLbl="revTx" presStyleIdx="1" presStyleCnt="4">
        <dgm:presLayoutVars/>
      </dgm:prSet>
      <dgm:spPr/>
    </dgm:pt>
    <dgm:pt modelId="{0FA7060C-3CFF-4810-913F-5C7773FBB5F8}" type="pres">
      <dgm:prSet presAssocID="{E95A01A5-5946-48D6-8E9C-06B6CDCF920D}" presName="sibTrans" presStyleCnt="0"/>
      <dgm:spPr/>
    </dgm:pt>
    <dgm:pt modelId="{245C08B0-566E-428D-B39E-4F0781927C95}" type="pres">
      <dgm:prSet presAssocID="{C1166534-413F-44C1-90E9-C1BDE20473AF}" presName="compNode" presStyleCnt="0"/>
      <dgm:spPr/>
    </dgm:pt>
    <dgm:pt modelId="{6CE85F4F-3ACA-4697-99F2-84CBA4288F55}" type="pres">
      <dgm:prSet presAssocID="{C1166534-413F-44C1-90E9-C1BDE20473AF}" presName="bgRect" presStyleLbl="bgShp" presStyleIdx="1" presStyleCnt="2"/>
      <dgm:spPr/>
    </dgm:pt>
    <dgm:pt modelId="{DC45A025-6AA8-424D-B772-F90DF87ACDBD}" type="pres">
      <dgm:prSet presAssocID="{C1166534-413F-44C1-90E9-C1BDE20473A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F4C4CFD7-32B8-41BE-A022-F745565FC6AC}" type="pres">
      <dgm:prSet presAssocID="{C1166534-413F-44C1-90E9-C1BDE20473AF}" presName="spaceRect" presStyleCnt="0"/>
      <dgm:spPr/>
    </dgm:pt>
    <dgm:pt modelId="{B6C132BE-A2BB-4B87-8B83-0106FF3128C2}" type="pres">
      <dgm:prSet presAssocID="{C1166534-413F-44C1-90E9-C1BDE20473AF}" presName="parTx" presStyleLbl="revTx" presStyleIdx="2" presStyleCnt="4">
        <dgm:presLayoutVars>
          <dgm:chMax val="0"/>
          <dgm:chPref val="0"/>
        </dgm:presLayoutVars>
      </dgm:prSet>
      <dgm:spPr/>
    </dgm:pt>
    <dgm:pt modelId="{BC03686C-99B5-426B-A596-230BEAF517E1}" type="pres">
      <dgm:prSet presAssocID="{C1166534-413F-44C1-90E9-C1BDE20473AF}" presName="desTx" presStyleLbl="revTx" presStyleIdx="3" presStyleCnt="4">
        <dgm:presLayoutVars/>
      </dgm:prSet>
      <dgm:spPr/>
    </dgm:pt>
  </dgm:ptLst>
  <dgm:cxnLst>
    <dgm:cxn modelId="{FC948D00-A815-4965-AD29-4B82C793071C}" type="presOf" srcId="{709C7C74-2E0C-42B7-AAAC-22182255088B}" destId="{1558A7D1-9678-47F0-9075-E4BED51DCF5D}" srcOrd="0" destOrd="0" presId="urn:microsoft.com/office/officeart/2018/2/layout/IconVerticalSolidList"/>
    <dgm:cxn modelId="{86AB5B1F-040C-4233-9379-1D07C458F50C}" srcId="{C1166534-413F-44C1-90E9-C1BDE20473AF}" destId="{ACA7B192-413C-4AE3-8F2A-278E5FEA4555}" srcOrd="1" destOrd="0" parTransId="{6DF058D3-AE00-4E9B-B0B6-C086626F1CA3}" sibTransId="{D9245E72-59CF-4DB3-8836-AA4626D8A85A}"/>
    <dgm:cxn modelId="{C122BE61-ABEE-4C72-AFB6-ABF84EF84A28}" type="presOf" srcId="{E70DF120-59FE-497D-AAC4-C097FBB71CDF}" destId="{D3762ED6-093B-4C21-BFE1-F2D79A880CAE}" srcOrd="0" destOrd="0" presId="urn:microsoft.com/office/officeart/2018/2/layout/IconVerticalSolidList"/>
    <dgm:cxn modelId="{90EE7D66-449D-4217-BF23-85DFF617D03E}" srcId="{E70DF120-59FE-497D-AAC4-C097FBB71CDF}" destId="{709C7C74-2E0C-42B7-AAAC-22182255088B}" srcOrd="0" destOrd="0" parTransId="{E5244A26-7FC5-49A6-9AA3-455ED29ED4B1}" sibTransId="{E95A01A5-5946-48D6-8E9C-06B6CDCF920D}"/>
    <dgm:cxn modelId="{4A9EF467-8AA8-424A-BEAB-30409CECB7C2}" srcId="{709C7C74-2E0C-42B7-AAAC-22182255088B}" destId="{84CAE287-2E79-4B7A-A5A3-8AA277B134BE}" srcOrd="1" destOrd="0" parTransId="{9CD3BB1C-A5F2-4FD1-8438-ACECDD7E7544}" sibTransId="{29733C19-5988-4D4C-836B-53A725CF3A76}"/>
    <dgm:cxn modelId="{5DB64E6A-2C14-454F-8E46-BBD1C51AAE74}" type="presOf" srcId="{ACA7B192-413C-4AE3-8F2A-278E5FEA4555}" destId="{BC03686C-99B5-426B-A596-230BEAF517E1}" srcOrd="0" destOrd="1" presId="urn:microsoft.com/office/officeart/2018/2/layout/IconVerticalSolidList"/>
    <dgm:cxn modelId="{F517FD7E-A057-4F8D-9351-09C9AFEE97D5}" type="presOf" srcId="{B3B47AC5-6C81-430D-9B1E-D9242AA51C92}" destId="{BC03686C-99B5-426B-A596-230BEAF517E1}" srcOrd="0" destOrd="0" presId="urn:microsoft.com/office/officeart/2018/2/layout/IconVerticalSolidList"/>
    <dgm:cxn modelId="{B25F1AB2-E5F6-42EF-A441-CEC771CDA312}" srcId="{E70DF120-59FE-497D-AAC4-C097FBB71CDF}" destId="{C1166534-413F-44C1-90E9-C1BDE20473AF}" srcOrd="1" destOrd="0" parTransId="{B51015F4-9D9B-4DF7-BE66-6AF1FA8B39CE}" sibTransId="{16C3F949-4904-4348-8826-550064F5B7E8}"/>
    <dgm:cxn modelId="{6617BBC7-9AF4-4742-8A38-35EE9C7BD9A7}" type="presOf" srcId="{84CAE287-2E79-4B7A-A5A3-8AA277B134BE}" destId="{0945277D-EAAE-4B95-ADFF-1D3B7C9BF02F}" srcOrd="0" destOrd="1" presId="urn:microsoft.com/office/officeart/2018/2/layout/IconVerticalSolidList"/>
    <dgm:cxn modelId="{53172DCE-5FF0-4041-80D2-30EEAE87DE50}" srcId="{709C7C74-2E0C-42B7-AAAC-22182255088B}" destId="{02968B9C-1667-4AC0-A579-0D2E749B2A36}" srcOrd="0" destOrd="0" parTransId="{52B03BA9-A0AB-4FBD-B64B-3D868BB04F0A}" sibTransId="{BB7FA9F9-005F-4AC3-8B26-54BE5A86D1AD}"/>
    <dgm:cxn modelId="{33A0A7D9-23A7-40A8-80BB-FE32D04069FF}" type="presOf" srcId="{02968B9C-1667-4AC0-A579-0D2E749B2A36}" destId="{0945277D-EAAE-4B95-ADFF-1D3B7C9BF02F}" srcOrd="0" destOrd="0" presId="urn:microsoft.com/office/officeart/2018/2/layout/IconVerticalSolidList"/>
    <dgm:cxn modelId="{BBC7DFE3-C07C-4EBF-83BC-2BB762E781DC}" type="presOf" srcId="{C1166534-413F-44C1-90E9-C1BDE20473AF}" destId="{B6C132BE-A2BB-4B87-8B83-0106FF3128C2}" srcOrd="0" destOrd="0" presId="urn:microsoft.com/office/officeart/2018/2/layout/IconVerticalSolidList"/>
    <dgm:cxn modelId="{7B8CC9F4-4565-4853-9757-F6965A2F4A98}" srcId="{C1166534-413F-44C1-90E9-C1BDE20473AF}" destId="{B3B47AC5-6C81-430D-9B1E-D9242AA51C92}" srcOrd="0" destOrd="0" parTransId="{0179F7D9-B953-4027-ABAD-60E25AEAD944}" sibTransId="{B8C58049-F19F-4813-8BB5-8EDE7DAE126E}"/>
    <dgm:cxn modelId="{DFC10A68-A475-4AE5-A2C2-4572F05BF3DB}" type="presParOf" srcId="{D3762ED6-093B-4C21-BFE1-F2D79A880CAE}" destId="{A214A8D2-4445-4972-9355-2767356AE5A4}" srcOrd="0" destOrd="0" presId="urn:microsoft.com/office/officeart/2018/2/layout/IconVerticalSolidList"/>
    <dgm:cxn modelId="{BCEA63C2-E4B4-4783-89F2-ED0DC748FC33}" type="presParOf" srcId="{A214A8D2-4445-4972-9355-2767356AE5A4}" destId="{38B41D9C-CB3C-41CE-9D40-178C8793792D}" srcOrd="0" destOrd="0" presId="urn:microsoft.com/office/officeart/2018/2/layout/IconVerticalSolidList"/>
    <dgm:cxn modelId="{3288C0F5-14B0-4009-B384-A74C4F14EC85}" type="presParOf" srcId="{A214A8D2-4445-4972-9355-2767356AE5A4}" destId="{7FF486F9-A3CB-46E7-BB91-8A16F4BD1662}" srcOrd="1" destOrd="0" presId="urn:microsoft.com/office/officeart/2018/2/layout/IconVerticalSolidList"/>
    <dgm:cxn modelId="{3A777C83-8521-490E-A2A0-71C0B6A50E64}" type="presParOf" srcId="{A214A8D2-4445-4972-9355-2767356AE5A4}" destId="{29877778-2905-499F-B71E-57AD8AE5E879}" srcOrd="2" destOrd="0" presId="urn:microsoft.com/office/officeart/2018/2/layout/IconVerticalSolidList"/>
    <dgm:cxn modelId="{6DE69D40-3612-4322-800D-C411B24505AC}" type="presParOf" srcId="{A214A8D2-4445-4972-9355-2767356AE5A4}" destId="{1558A7D1-9678-47F0-9075-E4BED51DCF5D}" srcOrd="3" destOrd="0" presId="urn:microsoft.com/office/officeart/2018/2/layout/IconVerticalSolidList"/>
    <dgm:cxn modelId="{45970DA5-F60F-4F4B-8997-DAAD2971DF90}" type="presParOf" srcId="{A214A8D2-4445-4972-9355-2767356AE5A4}" destId="{0945277D-EAAE-4B95-ADFF-1D3B7C9BF02F}" srcOrd="4" destOrd="0" presId="urn:microsoft.com/office/officeart/2018/2/layout/IconVerticalSolidList"/>
    <dgm:cxn modelId="{9D3CF947-A98D-4B1F-98F2-40131577C1F3}" type="presParOf" srcId="{D3762ED6-093B-4C21-BFE1-F2D79A880CAE}" destId="{0FA7060C-3CFF-4810-913F-5C7773FBB5F8}" srcOrd="1" destOrd="0" presId="urn:microsoft.com/office/officeart/2018/2/layout/IconVerticalSolidList"/>
    <dgm:cxn modelId="{BBFF5D26-3322-428D-AA19-C4142E765F85}" type="presParOf" srcId="{D3762ED6-093B-4C21-BFE1-F2D79A880CAE}" destId="{245C08B0-566E-428D-B39E-4F0781927C95}" srcOrd="2" destOrd="0" presId="urn:microsoft.com/office/officeart/2018/2/layout/IconVerticalSolidList"/>
    <dgm:cxn modelId="{CDDDD7F7-24E3-4F4A-AFA4-82A07F0B5298}" type="presParOf" srcId="{245C08B0-566E-428D-B39E-4F0781927C95}" destId="{6CE85F4F-3ACA-4697-99F2-84CBA4288F55}" srcOrd="0" destOrd="0" presId="urn:microsoft.com/office/officeart/2018/2/layout/IconVerticalSolidList"/>
    <dgm:cxn modelId="{0A63FDB5-65C1-4314-9B36-F14F1210016F}" type="presParOf" srcId="{245C08B0-566E-428D-B39E-4F0781927C95}" destId="{DC45A025-6AA8-424D-B772-F90DF87ACDBD}" srcOrd="1" destOrd="0" presId="urn:microsoft.com/office/officeart/2018/2/layout/IconVerticalSolidList"/>
    <dgm:cxn modelId="{AE41E51F-B67E-4F0B-870B-0081384CAFAD}" type="presParOf" srcId="{245C08B0-566E-428D-B39E-4F0781927C95}" destId="{F4C4CFD7-32B8-41BE-A022-F745565FC6AC}" srcOrd="2" destOrd="0" presId="urn:microsoft.com/office/officeart/2018/2/layout/IconVerticalSolidList"/>
    <dgm:cxn modelId="{736EE473-10BB-402F-A29F-E78336E1E5DB}" type="presParOf" srcId="{245C08B0-566E-428D-B39E-4F0781927C95}" destId="{B6C132BE-A2BB-4B87-8B83-0106FF3128C2}" srcOrd="3" destOrd="0" presId="urn:microsoft.com/office/officeart/2018/2/layout/IconVerticalSolidList"/>
    <dgm:cxn modelId="{F10928EA-0393-4988-B2BE-6E6D64FE53E3}" type="presParOf" srcId="{245C08B0-566E-428D-B39E-4F0781927C95}" destId="{BC03686C-99B5-426B-A596-230BEAF517E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2A089-F7C3-4645-8CEC-393841EFA90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B7C551D-4E9F-4DA5-8C10-48323F6B13C7}">
      <dgm:prSet phldrT="[Text]"/>
      <dgm:spPr/>
      <dgm:t>
        <a:bodyPr/>
        <a:lstStyle/>
        <a:p>
          <a:r>
            <a:rPr lang="en-US" dirty="0"/>
            <a:t>5. Copying answers from a classmate</a:t>
          </a:r>
        </a:p>
      </dgm:t>
    </dgm:pt>
    <dgm:pt modelId="{C8A85DE9-51E1-4CB3-A06A-C3985B54D957}" type="parTrans" cxnId="{BC6C674E-59B2-4A18-8E7E-3AC88052C21C}">
      <dgm:prSet/>
      <dgm:spPr/>
      <dgm:t>
        <a:bodyPr/>
        <a:lstStyle/>
        <a:p>
          <a:endParaRPr lang="en-US"/>
        </a:p>
      </dgm:t>
    </dgm:pt>
    <dgm:pt modelId="{2AB14751-D49E-4885-A772-AF92B5D1D062}" type="sibTrans" cxnId="{BC6C674E-59B2-4A18-8E7E-3AC88052C21C}">
      <dgm:prSet/>
      <dgm:spPr/>
      <dgm:t>
        <a:bodyPr/>
        <a:lstStyle/>
        <a:p>
          <a:endParaRPr lang="en-US"/>
        </a:p>
      </dgm:t>
    </dgm:pt>
    <dgm:pt modelId="{7E002E3D-92D2-43F8-86F0-D1F7109EE3D9}">
      <dgm:prSet phldrT="[Text]"/>
      <dgm:spPr/>
      <dgm:t>
        <a:bodyPr/>
        <a:lstStyle/>
        <a:p>
          <a:r>
            <a:rPr lang="en-US" dirty="0"/>
            <a:t>2. Citing sources</a:t>
          </a:r>
        </a:p>
      </dgm:t>
    </dgm:pt>
    <dgm:pt modelId="{DE453DE2-04D4-4088-AEE3-4FD25AB9519E}" type="parTrans" cxnId="{CA9BF29C-011C-4925-9FA4-23AE6F52E87F}">
      <dgm:prSet/>
      <dgm:spPr/>
      <dgm:t>
        <a:bodyPr/>
        <a:lstStyle/>
        <a:p>
          <a:endParaRPr lang="en-US"/>
        </a:p>
      </dgm:t>
    </dgm:pt>
    <dgm:pt modelId="{C2594A48-B7F9-49F6-BC6C-FB81E3E655B4}" type="sibTrans" cxnId="{CA9BF29C-011C-4925-9FA4-23AE6F52E87F}">
      <dgm:prSet/>
      <dgm:spPr/>
      <dgm:t>
        <a:bodyPr/>
        <a:lstStyle/>
        <a:p>
          <a:endParaRPr lang="en-US"/>
        </a:p>
      </dgm:t>
    </dgm:pt>
    <dgm:pt modelId="{7EA6073D-81A0-407A-AE02-013DB115AC50}">
      <dgm:prSet phldrT="[Text]"/>
      <dgm:spPr/>
      <dgm:t>
        <a:bodyPr/>
        <a:lstStyle/>
        <a:p>
          <a:r>
            <a:rPr lang="en-US" dirty="0"/>
            <a:t>3. Copy and paste parts of your essay from google</a:t>
          </a:r>
        </a:p>
      </dgm:t>
    </dgm:pt>
    <dgm:pt modelId="{60F85F7A-2B94-46E1-88A1-65C3E7E885B4}" type="parTrans" cxnId="{D26F1113-F071-4C8E-ABAC-805E288805F3}">
      <dgm:prSet/>
      <dgm:spPr/>
      <dgm:t>
        <a:bodyPr/>
        <a:lstStyle/>
        <a:p>
          <a:endParaRPr lang="en-US"/>
        </a:p>
      </dgm:t>
    </dgm:pt>
    <dgm:pt modelId="{47F90606-5FDF-47C7-9323-AA55DB2033A2}" type="sibTrans" cxnId="{D26F1113-F071-4C8E-ABAC-805E288805F3}">
      <dgm:prSet/>
      <dgm:spPr/>
      <dgm:t>
        <a:bodyPr/>
        <a:lstStyle/>
        <a:p>
          <a:endParaRPr lang="en-US"/>
        </a:p>
      </dgm:t>
    </dgm:pt>
    <dgm:pt modelId="{031BF4B6-A733-4A07-BD91-CFB84F826C42}">
      <dgm:prSet phldrT="[Text]"/>
      <dgm:spPr/>
      <dgm:t>
        <a:bodyPr/>
        <a:lstStyle/>
        <a:p>
          <a:r>
            <a:rPr lang="en-US" dirty="0"/>
            <a:t>4. Finding the answers to specific questions online</a:t>
          </a:r>
        </a:p>
      </dgm:t>
    </dgm:pt>
    <dgm:pt modelId="{8E311A63-AFE2-41E9-A5A2-3E48D58CE7B7}" type="parTrans" cxnId="{19C67E22-106E-4383-9316-76B0BFA8013D}">
      <dgm:prSet/>
      <dgm:spPr/>
      <dgm:t>
        <a:bodyPr/>
        <a:lstStyle/>
        <a:p>
          <a:endParaRPr lang="en-US"/>
        </a:p>
      </dgm:t>
    </dgm:pt>
    <dgm:pt modelId="{EB7EDD25-18DD-4A50-B322-5DEA7A7D8206}" type="sibTrans" cxnId="{19C67E22-106E-4383-9316-76B0BFA8013D}">
      <dgm:prSet/>
      <dgm:spPr/>
      <dgm:t>
        <a:bodyPr/>
        <a:lstStyle/>
        <a:p>
          <a:endParaRPr lang="en-US"/>
        </a:p>
      </dgm:t>
    </dgm:pt>
    <dgm:pt modelId="{708DF76A-4377-4E4E-9EAE-B1645C19A96D}">
      <dgm:prSet phldrT="[Text]"/>
      <dgm:spPr/>
      <dgm:t>
        <a:bodyPr/>
        <a:lstStyle/>
        <a:p>
          <a:r>
            <a:rPr lang="en-US" dirty="0"/>
            <a:t>6. Getting help understanding a question from a classmate</a:t>
          </a:r>
        </a:p>
      </dgm:t>
    </dgm:pt>
    <dgm:pt modelId="{56384C6C-943C-4B44-945D-A30177BF4471}" type="parTrans" cxnId="{9496B956-E95C-400E-BC77-A41EEDA0C3D3}">
      <dgm:prSet/>
      <dgm:spPr/>
      <dgm:t>
        <a:bodyPr/>
        <a:lstStyle/>
        <a:p>
          <a:endParaRPr lang="en-US"/>
        </a:p>
      </dgm:t>
    </dgm:pt>
    <dgm:pt modelId="{BB5BD166-66B9-4EA4-B9AE-BED39633EA0E}" type="sibTrans" cxnId="{9496B956-E95C-400E-BC77-A41EEDA0C3D3}">
      <dgm:prSet/>
      <dgm:spPr/>
      <dgm:t>
        <a:bodyPr/>
        <a:lstStyle/>
        <a:p>
          <a:endParaRPr lang="en-US"/>
        </a:p>
      </dgm:t>
    </dgm:pt>
    <dgm:pt modelId="{67AE012D-F6A7-4587-9B05-1DEABFBFF0C2}">
      <dgm:prSet phldrT="[Text]"/>
      <dgm:spPr/>
      <dgm:t>
        <a:bodyPr/>
        <a:lstStyle/>
        <a:p>
          <a:r>
            <a:rPr lang="en-US" dirty="0"/>
            <a:t>1. Doing your own work</a:t>
          </a:r>
        </a:p>
      </dgm:t>
    </dgm:pt>
    <dgm:pt modelId="{9D0380FE-461F-41F2-BED5-638533F0D737}" type="sibTrans" cxnId="{B0A58EFD-4D0A-4BBA-9E20-1DF6C26E61FC}">
      <dgm:prSet/>
      <dgm:spPr/>
      <dgm:t>
        <a:bodyPr/>
        <a:lstStyle/>
        <a:p>
          <a:endParaRPr lang="en-US"/>
        </a:p>
      </dgm:t>
    </dgm:pt>
    <dgm:pt modelId="{5331F1E5-264C-4537-B891-5D31C81842EA}" type="parTrans" cxnId="{B0A58EFD-4D0A-4BBA-9E20-1DF6C26E61FC}">
      <dgm:prSet/>
      <dgm:spPr/>
      <dgm:t>
        <a:bodyPr/>
        <a:lstStyle/>
        <a:p>
          <a:endParaRPr lang="en-US"/>
        </a:p>
      </dgm:t>
    </dgm:pt>
    <dgm:pt modelId="{806669F2-FD11-4CA7-92C4-CC280D805587}">
      <dgm:prSet phldrT="[Text]"/>
      <dgm:spPr/>
      <dgm:t>
        <a:bodyPr/>
        <a:lstStyle/>
        <a:p>
          <a:r>
            <a:rPr lang="en-US" dirty="0"/>
            <a:t>7. Finding an alternate explanation of a topic online</a:t>
          </a:r>
        </a:p>
      </dgm:t>
    </dgm:pt>
    <dgm:pt modelId="{DD049B22-FB91-421C-A8C7-1E1C83D05C6C}" type="parTrans" cxnId="{4BC714B0-4319-4131-A720-F45485FA3A42}">
      <dgm:prSet/>
      <dgm:spPr/>
      <dgm:t>
        <a:bodyPr/>
        <a:lstStyle/>
        <a:p>
          <a:endParaRPr lang="en-US"/>
        </a:p>
      </dgm:t>
    </dgm:pt>
    <dgm:pt modelId="{AC49450E-8329-4477-B417-F3FBF8EA9497}" type="sibTrans" cxnId="{4BC714B0-4319-4131-A720-F45485FA3A42}">
      <dgm:prSet/>
      <dgm:spPr/>
      <dgm:t>
        <a:bodyPr/>
        <a:lstStyle/>
        <a:p>
          <a:endParaRPr lang="en-US"/>
        </a:p>
      </dgm:t>
    </dgm:pt>
    <dgm:pt modelId="{4C8386F0-0FAF-4BAD-A362-484024D81E9C}">
      <dgm:prSet phldrT="[Text]"/>
      <dgm:spPr/>
      <dgm:t>
        <a:bodyPr/>
        <a:lstStyle/>
        <a:p>
          <a:r>
            <a:rPr lang="en-US" dirty="0"/>
            <a:t>8. Using </a:t>
          </a:r>
          <a:r>
            <a:rPr lang="en-US" dirty="0" err="1"/>
            <a:t>eNotes</a:t>
          </a:r>
          <a:r>
            <a:rPr lang="en-US" dirty="0"/>
            <a:t> on Quizzes &amp; Tests</a:t>
          </a:r>
        </a:p>
      </dgm:t>
    </dgm:pt>
    <dgm:pt modelId="{B0865A41-D173-45CB-84B7-84EA67624C5B}" type="parTrans" cxnId="{59080CD0-DA71-4116-8220-829EF5318E5F}">
      <dgm:prSet/>
      <dgm:spPr/>
      <dgm:t>
        <a:bodyPr/>
        <a:lstStyle/>
        <a:p>
          <a:endParaRPr lang="en-US"/>
        </a:p>
      </dgm:t>
    </dgm:pt>
    <dgm:pt modelId="{76F3750A-715E-4694-A7D0-F0538EF057EA}" type="sibTrans" cxnId="{59080CD0-DA71-4116-8220-829EF5318E5F}">
      <dgm:prSet/>
      <dgm:spPr/>
      <dgm:t>
        <a:bodyPr/>
        <a:lstStyle/>
        <a:p>
          <a:endParaRPr lang="en-US"/>
        </a:p>
      </dgm:t>
    </dgm:pt>
    <dgm:pt modelId="{D0CD13D8-0962-4251-A42D-872E96BFA64D}" type="pres">
      <dgm:prSet presAssocID="{4532A089-F7C3-4645-8CEC-393841EFA903}" presName="diagram" presStyleCnt="0">
        <dgm:presLayoutVars>
          <dgm:dir/>
          <dgm:resizeHandles val="exact"/>
        </dgm:presLayoutVars>
      </dgm:prSet>
      <dgm:spPr/>
    </dgm:pt>
    <dgm:pt modelId="{0FCC3043-E4F4-49E5-B36C-19EBB51E1521}" type="pres">
      <dgm:prSet presAssocID="{67AE012D-F6A7-4587-9B05-1DEABFBFF0C2}" presName="node" presStyleLbl="node1" presStyleIdx="0" presStyleCnt="8">
        <dgm:presLayoutVars>
          <dgm:bulletEnabled val="1"/>
        </dgm:presLayoutVars>
      </dgm:prSet>
      <dgm:spPr/>
    </dgm:pt>
    <dgm:pt modelId="{7FD3D977-365B-45A9-AC0B-CCE1C4D276C8}" type="pres">
      <dgm:prSet presAssocID="{9D0380FE-461F-41F2-BED5-638533F0D737}" presName="sibTrans" presStyleCnt="0"/>
      <dgm:spPr/>
    </dgm:pt>
    <dgm:pt modelId="{040E9B7E-D5D3-47C0-92AE-09EB954D36B4}" type="pres">
      <dgm:prSet presAssocID="{7E002E3D-92D2-43F8-86F0-D1F7109EE3D9}" presName="node" presStyleLbl="node1" presStyleIdx="1" presStyleCnt="8">
        <dgm:presLayoutVars>
          <dgm:bulletEnabled val="1"/>
        </dgm:presLayoutVars>
      </dgm:prSet>
      <dgm:spPr/>
    </dgm:pt>
    <dgm:pt modelId="{E558A7B7-39F8-4FEC-870E-71CAEB51BC64}" type="pres">
      <dgm:prSet presAssocID="{C2594A48-B7F9-49F6-BC6C-FB81E3E655B4}" presName="sibTrans" presStyleCnt="0"/>
      <dgm:spPr/>
    </dgm:pt>
    <dgm:pt modelId="{5A2C8459-7FC6-4C46-B4A8-D421B100389F}" type="pres">
      <dgm:prSet presAssocID="{7EA6073D-81A0-407A-AE02-013DB115AC50}" presName="node" presStyleLbl="node1" presStyleIdx="2" presStyleCnt="8">
        <dgm:presLayoutVars>
          <dgm:bulletEnabled val="1"/>
        </dgm:presLayoutVars>
      </dgm:prSet>
      <dgm:spPr/>
    </dgm:pt>
    <dgm:pt modelId="{0AF16156-A2D6-4879-A716-82CAC9D7F943}" type="pres">
      <dgm:prSet presAssocID="{47F90606-5FDF-47C7-9323-AA55DB2033A2}" presName="sibTrans" presStyleCnt="0"/>
      <dgm:spPr/>
    </dgm:pt>
    <dgm:pt modelId="{E7AD51E8-C5DB-4305-9F84-E2DDE01F2A2C}" type="pres">
      <dgm:prSet presAssocID="{031BF4B6-A733-4A07-BD91-CFB84F826C42}" presName="node" presStyleLbl="node1" presStyleIdx="3" presStyleCnt="8">
        <dgm:presLayoutVars>
          <dgm:bulletEnabled val="1"/>
        </dgm:presLayoutVars>
      </dgm:prSet>
      <dgm:spPr/>
    </dgm:pt>
    <dgm:pt modelId="{16FFCE98-2B80-46F6-8AC2-A1DFE8D50119}" type="pres">
      <dgm:prSet presAssocID="{EB7EDD25-18DD-4A50-B322-5DEA7A7D8206}" presName="sibTrans" presStyleCnt="0"/>
      <dgm:spPr/>
    </dgm:pt>
    <dgm:pt modelId="{61AB7918-E8EF-4A6A-8839-2E360A6D45FF}" type="pres">
      <dgm:prSet presAssocID="{0B7C551D-4E9F-4DA5-8C10-48323F6B13C7}" presName="node" presStyleLbl="node1" presStyleIdx="4" presStyleCnt="8">
        <dgm:presLayoutVars>
          <dgm:bulletEnabled val="1"/>
        </dgm:presLayoutVars>
      </dgm:prSet>
      <dgm:spPr/>
    </dgm:pt>
    <dgm:pt modelId="{FE42A1F5-943B-4A09-BC4E-CE990BE5EC73}" type="pres">
      <dgm:prSet presAssocID="{2AB14751-D49E-4885-A772-AF92B5D1D062}" presName="sibTrans" presStyleCnt="0"/>
      <dgm:spPr/>
    </dgm:pt>
    <dgm:pt modelId="{A4678614-FB93-4D90-9A60-27F58B394D1E}" type="pres">
      <dgm:prSet presAssocID="{708DF76A-4377-4E4E-9EAE-B1645C19A96D}" presName="node" presStyleLbl="node1" presStyleIdx="5" presStyleCnt="8">
        <dgm:presLayoutVars>
          <dgm:bulletEnabled val="1"/>
        </dgm:presLayoutVars>
      </dgm:prSet>
      <dgm:spPr/>
    </dgm:pt>
    <dgm:pt modelId="{B4EDB15A-D4D9-43CE-AED1-6C4DA6F6355A}" type="pres">
      <dgm:prSet presAssocID="{BB5BD166-66B9-4EA4-B9AE-BED39633EA0E}" presName="sibTrans" presStyleCnt="0"/>
      <dgm:spPr/>
    </dgm:pt>
    <dgm:pt modelId="{97ED6E84-1581-42FF-B328-BBC8769FB695}" type="pres">
      <dgm:prSet presAssocID="{806669F2-FD11-4CA7-92C4-CC280D805587}" presName="node" presStyleLbl="node1" presStyleIdx="6" presStyleCnt="8">
        <dgm:presLayoutVars>
          <dgm:bulletEnabled val="1"/>
        </dgm:presLayoutVars>
      </dgm:prSet>
      <dgm:spPr/>
    </dgm:pt>
    <dgm:pt modelId="{0601B1D6-E7B3-471C-95BA-F22C2C192740}" type="pres">
      <dgm:prSet presAssocID="{AC49450E-8329-4477-B417-F3FBF8EA9497}" presName="sibTrans" presStyleCnt="0"/>
      <dgm:spPr/>
    </dgm:pt>
    <dgm:pt modelId="{C8F582CC-BCCF-49A9-9330-7183ADE11C94}" type="pres">
      <dgm:prSet presAssocID="{4C8386F0-0FAF-4BAD-A362-484024D81E9C}" presName="node" presStyleLbl="node1" presStyleIdx="7" presStyleCnt="8">
        <dgm:presLayoutVars>
          <dgm:bulletEnabled val="1"/>
        </dgm:presLayoutVars>
      </dgm:prSet>
      <dgm:spPr/>
    </dgm:pt>
  </dgm:ptLst>
  <dgm:cxnLst>
    <dgm:cxn modelId="{D26F1113-F071-4C8E-ABAC-805E288805F3}" srcId="{4532A089-F7C3-4645-8CEC-393841EFA903}" destId="{7EA6073D-81A0-407A-AE02-013DB115AC50}" srcOrd="2" destOrd="0" parTransId="{60F85F7A-2B94-46E1-88A1-65C3E7E885B4}" sibTransId="{47F90606-5FDF-47C7-9323-AA55DB2033A2}"/>
    <dgm:cxn modelId="{EDA1281C-31CE-427D-B00A-DD4DB42E0E69}" type="presOf" srcId="{7E002E3D-92D2-43F8-86F0-D1F7109EE3D9}" destId="{040E9B7E-D5D3-47C0-92AE-09EB954D36B4}" srcOrd="0" destOrd="0" presId="urn:microsoft.com/office/officeart/2005/8/layout/default"/>
    <dgm:cxn modelId="{19C67E22-106E-4383-9316-76B0BFA8013D}" srcId="{4532A089-F7C3-4645-8CEC-393841EFA903}" destId="{031BF4B6-A733-4A07-BD91-CFB84F826C42}" srcOrd="3" destOrd="0" parTransId="{8E311A63-AFE2-41E9-A5A2-3E48D58CE7B7}" sibTransId="{EB7EDD25-18DD-4A50-B322-5DEA7A7D8206}"/>
    <dgm:cxn modelId="{457CB244-41CF-4BBE-8DBB-CDAB331716B8}" type="presOf" srcId="{0B7C551D-4E9F-4DA5-8C10-48323F6B13C7}" destId="{61AB7918-E8EF-4A6A-8839-2E360A6D45FF}" srcOrd="0" destOrd="0" presId="urn:microsoft.com/office/officeart/2005/8/layout/default"/>
    <dgm:cxn modelId="{E878F349-4D4E-4FE9-B4D4-CE720BD05705}" type="presOf" srcId="{4532A089-F7C3-4645-8CEC-393841EFA903}" destId="{D0CD13D8-0962-4251-A42D-872E96BFA64D}" srcOrd="0" destOrd="0" presId="urn:microsoft.com/office/officeart/2005/8/layout/default"/>
    <dgm:cxn modelId="{BC6C674E-59B2-4A18-8E7E-3AC88052C21C}" srcId="{4532A089-F7C3-4645-8CEC-393841EFA903}" destId="{0B7C551D-4E9F-4DA5-8C10-48323F6B13C7}" srcOrd="4" destOrd="0" parTransId="{C8A85DE9-51E1-4CB3-A06A-C3985B54D957}" sibTransId="{2AB14751-D49E-4885-A772-AF92B5D1D062}"/>
    <dgm:cxn modelId="{E0FD3176-6C8D-4677-A011-F11EE0192424}" type="presOf" srcId="{7EA6073D-81A0-407A-AE02-013DB115AC50}" destId="{5A2C8459-7FC6-4C46-B4A8-D421B100389F}" srcOrd="0" destOrd="0" presId="urn:microsoft.com/office/officeart/2005/8/layout/default"/>
    <dgm:cxn modelId="{9496B956-E95C-400E-BC77-A41EEDA0C3D3}" srcId="{4532A089-F7C3-4645-8CEC-393841EFA903}" destId="{708DF76A-4377-4E4E-9EAE-B1645C19A96D}" srcOrd="5" destOrd="0" parTransId="{56384C6C-943C-4B44-945D-A30177BF4471}" sibTransId="{BB5BD166-66B9-4EA4-B9AE-BED39633EA0E}"/>
    <dgm:cxn modelId="{6A34D576-3BCB-40C7-AC27-2B99C0869DC6}" type="presOf" srcId="{708DF76A-4377-4E4E-9EAE-B1645C19A96D}" destId="{A4678614-FB93-4D90-9A60-27F58B394D1E}" srcOrd="0" destOrd="0" presId="urn:microsoft.com/office/officeart/2005/8/layout/default"/>
    <dgm:cxn modelId="{01D08C82-2182-4B46-9FB4-A59265EAF6C0}" type="presOf" srcId="{806669F2-FD11-4CA7-92C4-CC280D805587}" destId="{97ED6E84-1581-42FF-B328-BBC8769FB695}" srcOrd="0" destOrd="0" presId="urn:microsoft.com/office/officeart/2005/8/layout/default"/>
    <dgm:cxn modelId="{CA9BF29C-011C-4925-9FA4-23AE6F52E87F}" srcId="{4532A089-F7C3-4645-8CEC-393841EFA903}" destId="{7E002E3D-92D2-43F8-86F0-D1F7109EE3D9}" srcOrd="1" destOrd="0" parTransId="{DE453DE2-04D4-4088-AEE3-4FD25AB9519E}" sibTransId="{C2594A48-B7F9-49F6-BC6C-FB81E3E655B4}"/>
    <dgm:cxn modelId="{4BC714B0-4319-4131-A720-F45485FA3A42}" srcId="{4532A089-F7C3-4645-8CEC-393841EFA903}" destId="{806669F2-FD11-4CA7-92C4-CC280D805587}" srcOrd="6" destOrd="0" parTransId="{DD049B22-FB91-421C-A8C7-1E1C83D05C6C}" sibTransId="{AC49450E-8329-4477-B417-F3FBF8EA9497}"/>
    <dgm:cxn modelId="{7A3A15B0-C10D-4550-9EC8-F4C7038B5DAD}" type="presOf" srcId="{67AE012D-F6A7-4587-9B05-1DEABFBFF0C2}" destId="{0FCC3043-E4F4-49E5-B36C-19EBB51E1521}" srcOrd="0" destOrd="0" presId="urn:microsoft.com/office/officeart/2005/8/layout/default"/>
    <dgm:cxn modelId="{7375C8CE-AB19-43FD-8A1D-78B046488936}" type="presOf" srcId="{031BF4B6-A733-4A07-BD91-CFB84F826C42}" destId="{E7AD51E8-C5DB-4305-9F84-E2DDE01F2A2C}" srcOrd="0" destOrd="0" presId="urn:microsoft.com/office/officeart/2005/8/layout/default"/>
    <dgm:cxn modelId="{59080CD0-DA71-4116-8220-829EF5318E5F}" srcId="{4532A089-F7C3-4645-8CEC-393841EFA903}" destId="{4C8386F0-0FAF-4BAD-A362-484024D81E9C}" srcOrd="7" destOrd="0" parTransId="{B0865A41-D173-45CB-84B7-84EA67624C5B}" sibTransId="{76F3750A-715E-4694-A7D0-F0538EF057EA}"/>
    <dgm:cxn modelId="{E8D5A5E7-F6FB-40B8-9439-DEB7071677EC}" type="presOf" srcId="{4C8386F0-0FAF-4BAD-A362-484024D81E9C}" destId="{C8F582CC-BCCF-49A9-9330-7183ADE11C94}" srcOrd="0" destOrd="0" presId="urn:microsoft.com/office/officeart/2005/8/layout/default"/>
    <dgm:cxn modelId="{B0A58EFD-4D0A-4BBA-9E20-1DF6C26E61FC}" srcId="{4532A089-F7C3-4645-8CEC-393841EFA903}" destId="{67AE012D-F6A7-4587-9B05-1DEABFBFF0C2}" srcOrd="0" destOrd="0" parTransId="{5331F1E5-264C-4537-B891-5D31C81842EA}" sibTransId="{9D0380FE-461F-41F2-BED5-638533F0D737}"/>
    <dgm:cxn modelId="{90493977-3CCC-44E4-BF07-3026AB84438F}" type="presParOf" srcId="{D0CD13D8-0962-4251-A42D-872E96BFA64D}" destId="{0FCC3043-E4F4-49E5-B36C-19EBB51E1521}" srcOrd="0" destOrd="0" presId="urn:microsoft.com/office/officeart/2005/8/layout/default"/>
    <dgm:cxn modelId="{728EB98A-45DE-41E8-9688-F7967155B4F2}" type="presParOf" srcId="{D0CD13D8-0962-4251-A42D-872E96BFA64D}" destId="{7FD3D977-365B-45A9-AC0B-CCE1C4D276C8}" srcOrd="1" destOrd="0" presId="urn:microsoft.com/office/officeart/2005/8/layout/default"/>
    <dgm:cxn modelId="{2DF0A3D8-2E37-492C-99D2-FFC4827620A9}" type="presParOf" srcId="{D0CD13D8-0962-4251-A42D-872E96BFA64D}" destId="{040E9B7E-D5D3-47C0-92AE-09EB954D36B4}" srcOrd="2" destOrd="0" presId="urn:microsoft.com/office/officeart/2005/8/layout/default"/>
    <dgm:cxn modelId="{33C9F22F-DF07-4F98-9816-20F1AD3DA51E}" type="presParOf" srcId="{D0CD13D8-0962-4251-A42D-872E96BFA64D}" destId="{E558A7B7-39F8-4FEC-870E-71CAEB51BC64}" srcOrd="3" destOrd="0" presId="urn:microsoft.com/office/officeart/2005/8/layout/default"/>
    <dgm:cxn modelId="{82F38B04-B21D-49B0-A1CA-89F75DDC11E6}" type="presParOf" srcId="{D0CD13D8-0962-4251-A42D-872E96BFA64D}" destId="{5A2C8459-7FC6-4C46-B4A8-D421B100389F}" srcOrd="4" destOrd="0" presId="urn:microsoft.com/office/officeart/2005/8/layout/default"/>
    <dgm:cxn modelId="{A211E33D-051B-4BC2-A936-C8C1CEFC0D26}" type="presParOf" srcId="{D0CD13D8-0962-4251-A42D-872E96BFA64D}" destId="{0AF16156-A2D6-4879-A716-82CAC9D7F943}" srcOrd="5" destOrd="0" presId="urn:microsoft.com/office/officeart/2005/8/layout/default"/>
    <dgm:cxn modelId="{847A9C1E-3CC6-4B1F-8586-E8852C30F1D6}" type="presParOf" srcId="{D0CD13D8-0962-4251-A42D-872E96BFA64D}" destId="{E7AD51E8-C5DB-4305-9F84-E2DDE01F2A2C}" srcOrd="6" destOrd="0" presId="urn:microsoft.com/office/officeart/2005/8/layout/default"/>
    <dgm:cxn modelId="{DF9C84B8-6DB3-41AD-88CF-D6333F9C8189}" type="presParOf" srcId="{D0CD13D8-0962-4251-A42D-872E96BFA64D}" destId="{16FFCE98-2B80-46F6-8AC2-A1DFE8D50119}" srcOrd="7" destOrd="0" presId="urn:microsoft.com/office/officeart/2005/8/layout/default"/>
    <dgm:cxn modelId="{13ED297E-C4D1-4D8C-9B83-8EC9F157A088}" type="presParOf" srcId="{D0CD13D8-0962-4251-A42D-872E96BFA64D}" destId="{61AB7918-E8EF-4A6A-8839-2E360A6D45FF}" srcOrd="8" destOrd="0" presId="urn:microsoft.com/office/officeart/2005/8/layout/default"/>
    <dgm:cxn modelId="{6191C268-BA4E-4628-A244-C81236CAF53A}" type="presParOf" srcId="{D0CD13D8-0962-4251-A42D-872E96BFA64D}" destId="{FE42A1F5-943B-4A09-BC4E-CE990BE5EC73}" srcOrd="9" destOrd="0" presId="urn:microsoft.com/office/officeart/2005/8/layout/default"/>
    <dgm:cxn modelId="{F236EA04-EE9F-4493-B083-CF110A405EAF}" type="presParOf" srcId="{D0CD13D8-0962-4251-A42D-872E96BFA64D}" destId="{A4678614-FB93-4D90-9A60-27F58B394D1E}" srcOrd="10" destOrd="0" presId="urn:microsoft.com/office/officeart/2005/8/layout/default"/>
    <dgm:cxn modelId="{1009C5C8-2642-4602-B573-23B8603B290C}" type="presParOf" srcId="{D0CD13D8-0962-4251-A42D-872E96BFA64D}" destId="{B4EDB15A-D4D9-43CE-AED1-6C4DA6F6355A}" srcOrd="11" destOrd="0" presId="urn:microsoft.com/office/officeart/2005/8/layout/default"/>
    <dgm:cxn modelId="{068DE0EB-0FF9-4F7B-A79F-01A56F9AA599}" type="presParOf" srcId="{D0CD13D8-0962-4251-A42D-872E96BFA64D}" destId="{97ED6E84-1581-42FF-B328-BBC8769FB695}" srcOrd="12" destOrd="0" presId="urn:microsoft.com/office/officeart/2005/8/layout/default"/>
    <dgm:cxn modelId="{14CC7FE7-CCC6-451B-943C-A6B4145F38D0}" type="presParOf" srcId="{D0CD13D8-0962-4251-A42D-872E96BFA64D}" destId="{0601B1D6-E7B3-471C-95BA-F22C2C192740}" srcOrd="13" destOrd="0" presId="urn:microsoft.com/office/officeart/2005/8/layout/default"/>
    <dgm:cxn modelId="{4BAC459A-25EA-4328-9444-5A0A4CF7B124}" type="presParOf" srcId="{D0CD13D8-0962-4251-A42D-872E96BFA64D}" destId="{C8F582CC-BCCF-49A9-9330-7183ADE11C9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C06C4-56AE-43BD-AD19-7097101090D8}">
      <dsp:nvSpPr>
        <dsp:cNvPr id="0" name=""/>
        <dsp:cNvSpPr/>
      </dsp:nvSpPr>
      <dsp:spPr>
        <a:xfrm>
          <a:off x="620567" y="592127"/>
          <a:ext cx="1852875" cy="1852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A44E3-16ED-457B-AB62-CEFE1E884CDE}">
      <dsp:nvSpPr>
        <dsp:cNvPr id="0" name=""/>
        <dsp:cNvSpPr/>
      </dsp:nvSpPr>
      <dsp:spPr>
        <a:xfrm>
          <a:off x="1015443" y="987002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4BE72-ADC4-446D-8369-0128A4F0AB43}">
      <dsp:nvSpPr>
        <dsp:cNvPr id="0" name=""/>
        <dsp:cNvSpPr/>
      </dsp:nvSpPr>
      <dsp:spPr>
        <a:xfrm>
          <a:off x="28255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1. Lesson Pre-test</a:t>
          </a:r>
        </a:p>
      </dsp:txBody>
      <dsp:txXfrm>
        <a:off x="28255" y="3022128"/>
        <a:ext cx="3037500" cy="720000"/>
      </dsp:txXfrm>
    </dsp:sp>
    <dsp:sp modelId="{EF3C09CD-46EE-4210-905D-350720919894}">
      <dsp:nvSpPr>
        <dsp:cNvPr id="0" name=""/>
        <dsp:cNvSpPr/>
      </dsp:nvSpPr>
      <dsp:spPr>
        <a:xfrm>
          <a:off x="4189630" y="592127"/>
          <a:ext cx="1852875" cy="1852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36156-22FA-4B3A-A1D3-D96930812DDB}">
      <dsp:nvSpPr>
        <dsp:cNvPr id="0" name=""/>
        <dsp:cNvSpPr/>
      </dsp:nvSpPr>
      <dsp:spPr>
        <a:xfrm>
          <a:off x="4584505" y="987002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1A3E7-4DD6-4F0F-96E4-0386D9700797}">
      <dsp:nvSpPr>
        <dsp:cNvPr id="0" name=""/>
        <dsp:cNvSpPr/>
      </dsp:nvSpPr>
      <dsp:spPr>
        <a:xfrm>
          <a:off x="3597318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dirty="0"/>
            <a:t>2. Complete assignments</a:t>
          </a:r>
        </a:p>
      </dsp:txBody>
      <dsp:txXfrm>
        <a:off x="3597318" y="3022128"/>
        <a:ext cx="3037500" cy="720000"/>
      </dsp:txXfrm>
    </dsp:sp>
    <dsp:sp modelId="{72FAAE15-60B5-480F-A0A7-F8CFD03EE902}">
      <dsp:nvSpPr>
        <dsp:cNvPr id="0" name=""/>
        <dsp:cNvSpPr/>
      </dsp:nvSpPr>
      <dsp:spPr>
        <a:xfrm>
          <a:off x="7758693" y="592127"/>
          <a:ext cx="1852875" cy="1852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1FA5DF-7E9E-4BAD-AB35-F3C61118C673}">
      <dsp:nvSpPr>
        <dsp:cNvPr id="0" name=""/>
        <dsp:cNvSpPr/>
      </dsp:nvSpPr>
      <dsp:spPr>
        <a:xfrm>
          <a:off x="8153568" y="987002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63F45-0F56-47BD-8EDD-BDA150F03540}">
      <dsp:nvSpPr>
        <dsp:cNvPr id="0" name=""/>
        <dsp:cNvSpPr/>
      </dsp:nvSpPr>
      <dsp:spPr>
        <a:xfrm>
          <a:off x="7166380" y="3022128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3. Monitor progress</a:t>
          </a:r>
        </a:p>
      </dsp:txBody>
      <dsp:txXfrm>
        <a:off x="7166380" y="3022128"/>
        <a:ext cx="30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7EFB6-753C-4CB1-B485-BCE030CB59B8}">
      <dsp:nvSpPr>
        <dsp:cNvPr id="0" name=""/>
        <dsp:cNvSpPr/>
      </dsp:nvSpPr>
      <dsp:spPr>
        <a:xfrm>
          <a:off x="1020487" y="751759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FCA1-2C8B-4623-BE81-E6E8B757CC37}">
      <dsp:nvSpPr>
        <dsp:cNvPr id="0" name=""/>
        <dsp:cNvSpPr/>
      </dsp:nvSpPr>
      <dsp:spPr>
        <a:xfrm>
          <a:off x="393" y="197304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Self</a:t>
          </a:r>
        </a:p>
      </dsp:txBody>
      <dsp:txXfrm>
        <a:off x="393" y="1973044"/>
        <a:ext cx="3138750" cy="470812"/>
      </dsp:txXfrm>
    </dsp:sp>
    <dsp:sp modelId="{06BEE0E8-E2EC-4CA5-9759-BA95E21FE5DA}">
      <dsp:nvSpPr>
        <dsp:cNvPr id="0" name=""/>
        <dsp:cNvSpPr/>
      </dsp:nvSpPr>
      <dsp:spPr>
        <a:xfrm>
          <a:off x="393" y="2500936"/>
          <a:ext cx="3138750" cy="110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instruction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missed questions in your portfolio </a:t>
          </a:r>
        </a:p>
      </dsp:txBody>
      <dsp:txXfrm>
        <a:off x="393" y="2500936"/>
        <a:ext cx="3138750" cy="1104827"/>
      </dsp:txXfrm>
    </dsp:sp>
    <dsp:sp modelId="{DC9722F3-1EBC-4D1F-A64C-2E8FA1E4F6D1}">
      <dsp:nvSpPr>
        <dsp:cNvPr id="0" name=""/>
        <dsp:cNvSpPr/>
      </dsp:nvSpPr>
      <dsp:spPr>
        <a:xfrm>
          <a:off x="4708518" y="751759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58E0C-B961-497B-B6DA-E2F625B8F26A}">
      <dsp:nvSpPr>
        <dsp:cNvPr id="0" name=""/>
        <dsp:cNvSpPr/>
      </dsp:nvSpPr>
      <dsp:spPr>
        <a:xfrm>
          <a:off x="3688425" y="197304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Peers</a:t>
          </a:r>
        </a:p>
      </dsp:txBody>
      <dsp:txXfrm>
        <a:off x="3688425" y="1973044"/>
        <a:ext cx="3138750" cy="470812"/>
      </dsp:txXfrm>
    </dsp:sp>
    <dsp:sp modelId="{67149188-2929-444F-A0C4-07DCB8FFA169}">
      <dsp:nvSpPr>
        <dsp:cNvPr id="0" name=""/>
        <dsp:cNvSpPr/>
      </dsp:nvSpPr>
      <dsp:spPr>
        <a:xfrm>
          <a:off x="3688425" y="2500936"/>
          <a:ext cx="3138750" cy="110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Ask a classmate for assistance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Post question in class message board</a:t>
          </a:r>
        </a:p>
      </dsp:txBody>
      <dsp:txXfrm>
        <a:off x="3688425" y="2500936"/>
        <a:ext cx="3138750" cy="1104827"/>
      </dsp:txXfrm>
    </dsp:sp>
    <dsp:sp modelId="{31B3BD23-928F-4A01-AA89-114FF65B6BD3}">
      <dsp:nvSpPr>
        <dsp:cNvPr id="0" name=""/>
        <dsp:cNvSpPr/>
      </dsp:nvSpPr>
      <dsp:spPr>
        <a:xfrm>
          <a:off x="8396550" y="751759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488B7-A1F9-4328-85C8-95988F645273}">
      <dsp:nvSpPr>
        <dsp:cNvPr id="0" name=""/>
        <dsp:cNvSpPr/>
      </dsp:nvSpPr>
      <dsp:spPr>
        <a:xfrm>
          <a:off x="7376456" y="1973044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Teacher</a:t>
          </a:r>
        </a:p>
      </dsp:txBody>
      <dsp:txXfrm>
        <a:off x="7376456" y="1973044"/>
        <a:ext cx="3138750" cy="470812"/>
      </dsp:txXfrm>
    </dsp:sp>
    <dsp:sp modelId="{059BD59E-475E-4249-AEB1-42FE2E944B1B}">
      <dsp:nvSpPr>
        <dsp:cNvPr id="0" name=""/>
        <dsp:cNvSpPr/>
      </dsp:nvSpPr>
      <dsp:spPr>
        <a:xfrm>
          <a:off x="7376456" y="2500936"/>
          <a:ext cx="3138750" cy="1104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Office Hours are– a link to join is posted in__ Announcement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Send messages by email. I check email throughout the day. </a:t>
          </a:r>
        </a:p>
      </dsp:txBody>
      <dsp:txXfrm>
        <a:off x="7376456" y="2500936"/>
        <a:ext cx="3138750" cy="1104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41D9C-CB3C-41CE-9D40-178C8793792D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86F9-A3CB-46E7-BB91-8A16F4BD1662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8A7D1-9678-47F0-9075-E4BED51DCF5D}">
      <dsp:nvSpPr>
        <dsp:cNvPr id="0" name=""/>
        <dsp:cNvSpPr/>
      </dsp:nvSpPr>
      <dsp:spPr>
        <a:xfrm>
          <a:off x="1509882" y="708097"/>
          <a:ext cx="4732020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Class</a:t>
          </a:r>
        </a:p>
      </dsp:txBody>
      <dsp:txXfrm>
        <a:off x="1509882" y="708097"/>
        <a:ext cx="4732020" cy="1307257"/>
      </dsp:txXfrm>
    </dsp:sp>
    <dsp:sp modelId="{0945277D-EAAE-4B95-ADFF-1D3B7C9BF02F}">
      <dsp:nvSpPr>
        <dsp:cNvPr id="0" name=""/>
        <dsp:cNvSpPr/>
      </dsp:nvSpPr>
      <dsp:spPr>
        <a:xfrm>
          <a:off x="6241902" y="708097"/>
          <a:ext cx="427369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Announcements will be posted in Edgenuity every Monday and Friday.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Each student has been assigned a peer partner to help answer class questions. You will exchange contact information.</a:t>
          </a:r>
        </a:p>
      </dsp:txBody>
      <dsp:txXfrm>
        <a:off x="6241902" y="708097"/>
        <a:ext cx="4273697" cy="1307257"/>
      </dsp:txXfrm>
    </dsp:sp>
    <dsp:sp modelId="{6CE85F4F-3ACA-4697-99F2-84CBA4288F55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5A025-6AA8-424D-B772-F90DF87ACDBD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132BE-A2BB-4B87-8B83-0106FF3128C2}">
      <dsp:nvSpPr>
        <dsp:cNvPr id="0" name=""/>
        <dsp:cNvSpPr/>
      </dsp:nvSpPr>
      <dsp:spPr>
        <a:xfrm>
          <a:off x="1509882" y="2342169"/>
          <a:ext cx="4732020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Student</a:t>
          </a:r>
        </a:p>
      </dsp:txBody>
      <dsp:txXfrm>
        <a:off x="1509882" y="2342169"/>
        <a:ext cx="4732020" cy="1307257"/>
      </dsp:txXfrm>
    </dsp:sp>
    <dsp:sp modelId="{BC03686C-99B5-426B-A596-230BEAF517E1}">
      <dsp:nvSpPr>
        <dsp:cNvPr id="0" name=""/>
        <dsp:cNvSpPr/>
      </dsp:nvSpPr>
      <dsp:spPr>
        <a:xfrm>
          <a:off x="6241902" y="2342169"/>
          <a:ext cx="427369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Office Hours are from 10:00-11:00.  A link to join is posted in the Announcements.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Send messages by Edgenuity email. I check email throughout the day. </a:t>
          </a:r>
        </a:p>
      </dsp:txBody>
      <dsp:txXfrm>
        <a:off x="6241902" y="2342169"/>
        <a:ext cx="4273697" cy="1307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C3043-E4F4-49E5-B36C-19EBB51E1521}">
      <dsp:nvSpPr>
        <dsp:cNvPr id="0" name=""/>
        <dsp:cNvSpPr/>
      </dsp:nvSpPr>
      <dsp:spPr>
        <a:xfrm>
          <a:off x="3224" y="643019"/>
          <a:ext cx="2557958" cy="1534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Doing your own work</a:t>
          </a:r>
        </a:p>
      </dsp:txBody>
      <dsp:txXfrm>
        <a:off x="3224" y="643019"/>
        <a:ext cx="2557958" cy="1534775"/>
      </dsp:txXfrm>
    </dsp:sp>
    <dsp:sp modelId="{040E9B7E-D5D3-47C0-92AE-09EB954D36B4}">
      <dsp:nvSpPr>
        <dsp:cNvPr id="0" name=""/>
        <dsp:cNvSpPr/>
      </dsp:nvSpPr>
      <dsp:spPr>
        <a:xfrm>
          <a:off x="2816978" y="643019"/>
          <a:ext cx="2557958" cy="15347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Citing sources</a:t>
          </a:r>
        </a:p>
      </dsp:txBody>
      <dsp:txXfrm>
        <a:off x="2816978" y="643019"/>
        <a:ext cx="2557958" cy="1534775"/>
      </dsp:txXfrm>
    </dsp:sp>
    <dsp:sp modelId="{5A2C8459-7FC6-4C46-B4A8-D421B100389F}">
      <dsp:nvSpPr>
        <dsp:cNvPr id="0" name=""/>
        <dsp:cNvSpPr/>
      </dsp:nvSpPr>
      <dsp:spPr>
        <a:xfrm>
          <a:off x="5630733" y="643019"/>
          <a:ext cx="2557958" cy="15347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Copy and paste parts of your essay from google</a:t>
          </a:r>
        </a:p>
      </dsp:txBody>
      <dsp:txXfrm>
        <a:off x="5630733" y="643019"/>
        <a:ext cx="2557958" cy="1534775"/>
      </dsp:txXfrm>
    </dsp:sp>
    <dsp:sp modelId="{E7AD51E8-C5DB-4305-9F84-E2DDE01F2A2C}">
      <dsp:nvSpPr>
        <dsp:cNvPr id="0" name=""/>
        <dsp:cNvSpPr/>
      </dsp:nvSpPr>
      <dsp:spPr>
        <a:xfrm>
          <a:off x="8444487" y="643019"/>
          <a:ext cx="2557958" cy="15347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Finding the answers to specific questions online</a:t>
          </a:r>
        </a:p>
      </dsp:txBody>
      <dsp:txXfrm>
        <a:off x="8444487" y="643019"/>
        <a:ext cx="2557958" cy="1534775"/>
      </dsp:txXfrm>
    </dsp:sp>
    <dsp:sp modelId="{61AB7918-E8EF-4A6A-8839-2E360A6D45FF}">
      <dsp:nvSpPr>
        <dsp:cNvPr id="0" name=""/>
        <dsp:cNvSpPr/>
      </dsp:nvSpPr>
      <dsp:spPr>
        <a:xfrm>
          <a:off x="3224" y="2433590"/>
          <a:ext cx="2557958" cy="15347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Copying answers from a classmate</a:t>
          </a:r>
        </a:p>
      </dsp:txBody>
      <dsp:txXfrm>
        <a:off x="3224" y="2433590"/>
        <a:ext cx="2557958" cy="1534775"/>
      </dsp:txXfrm>
    </dsp:sp>
    <dsp:sp modelId="{A4678614-FB93-4D90-9A60-27F58B394D1E}">
      <dsp:nvSpPr>
        <dsp:cNvPr id="0" name=""/>
        <dsp:cNvSpPr/>
      </dsp:nvSpPr>
      <dsp:spPr>
        <a:xfrm>
          <a:off x="2816978" y="2433590"/>
          <a:ext cx="2557958" cy="15347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Getting help understanding a question from a classmate</a:t>
          </a:r>
        </a:p>
      </dsp:txBody>
      <dsp:txXfrm>
        <a:off x="2816978" y="2433590"/>
        <a:ext cx="2557958" cy="1534775"/>
      </dsp:txXfrm>
    </dsp:sp>
    <dsp:sp modelId="{97ED6E84-1581-42FF-B328-BBC8769FB695}">
      <dsp:nvSpPr>
        <dsp:cNvPr id="0" name=""/>
        <dsp:cNvSpPr/>
      </dsp:nvSpPr>
      <dsp:spPr>
        <a:xfrm>
          <a:off x="5630733" y="2433590"/>
          <a:ext cx="2557958" cy="15347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Finding an alternate explanation of a topic online</a:t>
          </a:r>
        </a:p>
      </dsp:txBody>
      <dsp:txXfrm>
        <a:off x="5630733" y="2433590"/>
        <a:ext cx="2557958" cy="1534775"/>
      </dsp:txXfrm>
    </dsp:sp>
    <dsp:sp modelId="{C8F582CC-BCCF-49A9-9330-7183ADE11C94}">
      <dsp:nvSpPr>
        <dsp:cNvPr id="0" name=""/>
        <dsp:cNvSpPr/>
      </dsp:nvSpPr>
      <dsp:spPr>
        <a:xfrm>
          <a:off x="8444487" y="2433590"/>
          <a:ext cx="2557958" cy="15347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8. Using </a:t>
          </a:r>
          <a:r>
            <a:rPr lang="en-US" sz="2500" kern="1200" dirty="0" err="1"/>
            <a:t>eNotes</a:t>
          </a:r>
          <a:r>
            <a:rPr lang="en-US" sz="2500" kern="1200" dirty="0"/>
            <a:t> on Quizzes &amp; Tests</a:t>
          </a:r>
        </a:p>
      </dsp:txBody>
      <dsp:txXfrm>
        <a:off x="8444487" y="2433590"/>
        <a:ext cx="2557958" cy="153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B65E7-E2AA-4696-8BC0-0C9887E80E0A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B3403-8146-4A88-9C9B-EBA744E50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21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39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5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85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6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43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40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906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10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91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705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594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Analysis of our data has determined that students are most productive and engaged when they work at least 20 min. during each session.  In addition, a weekly total of 60-90 min. per subject will ensure students improve at least an additional grade level each year.  Setting a goal for number of activities completed and mastered supports student success.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104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Analysis of our data has determined that students are most productive and engaged when they work at least 20 min. during each session.  In addition, a weekly total of 60-90 min. per subject will ensure students improve at least an additional grade level each year.  Setting a goal for number of activities completed and mastered supports student success.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36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29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14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  <a:r>
              <a:rPr lang="en-US" i="1" baseline="0" dirty="0" err="1"/>
              <a:t>demo.esy.second</a:t>
            </a:r>
            <a:endParaRPr lang="en-US" i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6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204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59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5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/>
              <a:t>Demo Student: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CF96F0-66F3-48B9-B027-4BB28D4B9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6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427038"/>
            <a:ext cx="9144000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290671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76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7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column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rgbClr val="F78D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4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7038"/>
            <a:ext cx="9144000" cy="2387600"/>
          </a:xfrm>
        </p:spPr>
        <p:txBody>
          <a:bodyPr anchor="b"/>
          <a:lstStyle>
            <a:lvl1pPr algn="l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0671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rgbClr val="F78D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6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27038"/>
            <a:ext cx="9144000" cy="2387600"/>
          </a:xfrm>
        </p:spPr>
        <p:txBody>
          <a:bodyPr anchor="b"/>
          <a:lstStyle>
            <a:lvl1pPr algn="l">
              <a:defRPr sz="4000">
                <a:solidFill>
                  <a:srgbClr val="36258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90671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rgbClr val="6E7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7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 algn="r">
              <a:defRPr sz="4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60838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1800" b="1" cap="all" baseline="0">
                <a:solidFill>
                  <a:srgbClr val="F78D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5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rgbClr val="F78D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51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rgbClr val="F78D26"/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0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rgbClr val="F78D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0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rgbClr val="F78D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25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rgbClr val="F78D26"/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F78D26"/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rgbClr val="F78D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22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able Showca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5494867" cy="615950"/>
          </a:xfrm>
        </p:spPr>
        <p:txBody>
          <a:bodyPr/>
          <a:lstStyle>
            <a:lvl1pPr>
              <a:defRPr sz="2200" b="1" i="0" cap="all" baseline="0">
                <a:solidFill>
                  <a:srgbClr val="6E70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56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8200" y="427038"/>
            <a:ext cx="9144000" cy="2387600"/>
          </a:xfrm>
        </p:spPr>
        <p:txBody>
          <a:bodyPr anchor="b"/>
          <a:lstStyle>
            <a:lvl1pPr algn="l"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38200" y="2906713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36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Swiff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9" y="1219150"/>
            <a:ext cx="1255038" cy="119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868" y="1332102"/>
            <a:ext cx="1189774" cy="968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58" y="1419004"/>
            <a:ext cx="1255036" cy="1114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96" y="2910378"/>
            <a:ext cx="1174712" cy="1345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5" y="3099783"/>
            <a:ext cx="1189774" cy="11696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99" y="1240422"/>
            <a:ext cx="1275116" cy="1280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03" y="3191262"/>
            <a:ext cx="1189774" cy="9136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111" y="3164203"/>
            <a:ext cx="1189776" cy="938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32" y="1334614"/>
            <a:ext cx="1179732" cy="963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570" y="2855086"/>
            <a:ext cx="958848" cy="1345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26" y="1221659"/>
            <a:ext cx="1189774" cy="11897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695" y="1299471"/>
            <a:ext cx="737962" cy="1034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377" y="2902018"/>
            <a:ext cx="1326392" cy="13891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966"/>
            <a:ext cx="12192000" cy="1155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898"/>
            <a:ext cx="12192000" cy="89535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77363" y="148111"/>
            <a:ext cx="9869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cap="all" baseline="0" dirty="0">
                <a:solidFill>
                  <a:srgbClr val="FF0000"/>
                </a:solidFill>
                <a:latin typeface="+mj-lt"/>
              </a:rPr>
              <a:t>THE FOLLOWING 2 SLIDES ARE IMAGES FOR USE IN YOUR PRESENTATIONS.</a:t>
            </a:r>
          </a:p>
          <a:p>
            <a:pPr algn="ctr"/>
            <a:r>
              <a:rPr lang="en-US" sz="2000" b="1" cap="all" baseline="0" dirty="0">
                <a:solidFill>
                  <a:srgbClr val="FF0000"/>
                </a:solidFill>
                <a:latin typeface="+mj-lt"/>
              </a:rPr>
              <a:t>PLEASE DELETE THESE SLIDES BEFORE SAVING YOUR FINAL VERSION.</a:t>
            </a:r>
          </a:p>
        </p:txBody>
      </p:sp>
    </p:spTree>
    <p:extLst>
      <p:ext uri="{BB962C8B-B14F-4D97-AF65-F5344CB8AC3E}">
        <p14:creationId xmlns:p14="http://schemas.microsoft.com/office/powerpoint/2010/main" val="65617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73" y="1298329"/>
            <a:ext cx="4152900" cy="8667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38" y="1298329"/>
            <a:ext cx="4086225" cy="104071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3419475"/>
            <a:ext cx="12192000" cy="3438525"/>
          </a:xfrm>
          <a:prstGeom prst="rect">
            <a:avLst/>
          </a:prstGeom>
          <a:solidFill>
            <a:srgbClr val="2E3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4559538"/>
            <a:ext cx="4135656" cy="870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37" y="4572261"/>
            <a:ext cx="4086226" cy="10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5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11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0" y="1281113"/>
            <a:ext cx="10515600" cy="2852737"/>
          </a:xfrm>
        </p:spPr>
        <p:txBody>
          <a:bodyPr anchor="b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60838"/>
            <a:ext cx="10515600" cy="1500187"/>
          </a:xfrm>
        </p:spPr>
        <p:txBody>
          <a:bodyPr>
            <a:normAutofit/>
          </a:bodyPr>
          <a:lstStyle>
            <a:lvl1pPr marL="0" indent="0" algn="r">
              <a:buNone/>
              <a:defRPr sz="1800" b="1" cap="all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8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Ligh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Dar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4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ght Swoosh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ght Squa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5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Dar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886574" y="373063"/>
            <a:ext cx="4467225" cy="407988"/>
          </a:xfrm>
        </p:spPr>
        <p:txBody>
          <a:bodyPr>
            <a:normAutofit/>
          </a:bodyPr>
          <a:lstStyle>
            <a:lvl1pPr marL="0" indent="0" algn="r">
              <a:buNone/>
              <a:defRPr sz="16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able Showcas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61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6628-6D98-42E4-8B5D-71714FFC3CC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7444-2D48-4F53-BE47-581839FA01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smtClean="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smtClean="0">
          <a:solidFill>
            <a:srgbClr val="6E707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mtClean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smtClean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165101"/>
            <a:ext cx="5362575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6E7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ECA945-5186-4A41-8A09-B0DF003689A4}" type="datetimeFigureOut">
              <a:rPr lang="en-US" smtClean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6E7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6E70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F54BD-F0B9-4474-9849-83BA5C05CA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6258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625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707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r.com/in/laus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895A40-19A4-42D6-9D30-DBC1E8002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627AA-70C9-4D5E-9B15-2215E0765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89" y="3071183"/>
            <a:ext cx="9910296" cy="25900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Introducing Edgenuity </a:t>
            </a:r>
            <a:r>
              <a:rPr lang="en-US" sz="8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Pathblazer</a:t>
            </a:r>
            <a:endParaRPr lang="en-US" sz="8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C19E7C8-CAE1-4AED-8215-30F319B35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7688" y="1553518"/>
            <a:ext cx="9910295" cy="12817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[Teacher name]</a:t>
            </a:r>
          </a:p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24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grade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5BD321-9979-4864-9CD0-6A79EB6E9DA0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D83B-90CB-47BF-9EA7-325BF56A9E27}"/>
              </a:ext>
            </a:extLst>
          </p:cNvPr>
          <p:cNvSpPr txBox="1"/>
          <p:nvPr/>
        </p:nvSpPr>
        <p:spPr>
          <a:xfrm>
            <a:off x="496530" y="1528462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asterisk* shows where you should work next.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 on your learning path before moving on to the next test.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54AE5-179A-4425-B4A5-6B5E0065B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7" t="15293" r="14059" b="15099"/>
          <a:stretch/>
        </p:blipFill>
        <p:spPr>
          <a:xfrm>
            <a:off x="5405862" y="1201660"/>
            <a:ext cx="6019331" cy="44514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049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5BD321-9979-4864-9CD0-6A79EB6E9DA0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D83B-90CB-47BF-9EA7-325BF56A9E27}"/>
              </a:ext>
            </a:extLst>
          </p:cNvPr>
          <p:cNvSpPr txBox="1"/>
          <p:nvPr/>
        </p:nvSpPr>
        <p:spPr>
          <a:xfrm>
            <a:off x="496530" y="1528462"/>
            <a:ext cx="3827820" cy="41422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Learning Path has instruction and practice activities.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Student scores on quizzes will decide whether they move forward or repeat the lesson once.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45253-D422-49CE-96F4-A61566805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7" t="12913" r="30239" b="4149"/>
          <a:stretch/>
        </p:blipFill>
        <p:spPr>
          <a:xfrm>
            <a:off x="5314949" y="1187245"/>
            <a:ext cx="6228122" cy="44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9A18F1-BA77-4A84-A5D0-085B859D56B2}"/>
              </a:ext>
            </a:extLst>
          </p:cNvPr>
          <p:cNvSpPr/>
          <p:nvPr/>
        </p:nvSpPr>
        <p:spPr>
          <a:xfrm>
            <a:off x="2107073" y="2590800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87F94-40CE-4734-8BC1-8C9234D56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1" r="4838" b="10940"/>
          <a:stretch/>
        </p:blipFill>
        <p:spPr>
          <a:xfrm>
            <a:off x="972884" y="1026618"/>
            <a:ext cx="10246232" cy="480476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6037034-C09A-4F88-A666-A7DCB6677F98}"/>
              </a:ext>
            </a:extLst>
          </p:cNvPr>
          <p:cNvSpPr/>
          <p:nvPr/>
        </p:nvSpPr>
        <p:spPr>
          <a:xfrm>
            <a:off x="2107073" y="2977338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47D83B-90CB-47BF-9EA7-325BF56A9E27}"/>
              </a:ext>
            </a:extLst>
          </p:cNvPr>
          <p:cNvSpPr txBox="1"/>
          <p:nvPr/>
        </p:nvSpPr>
        <p:spPr>
          <a:xfrm>
            <a:off x="8444204" y="640081"/>
            <a:ext cx="3141664" cy="557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Exit: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(1) Click the menu button.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8C18BD7-CE25-4D34-867D-9E91249FB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66" t="-995" r="44097" b="13862"/>
          <a:stretch/>
        </p:blipFill>
        <p:spPr>
          <a:xfrm>
            <a:off x="863640" y="640081"/>
            <a:ext cx="7046059" cy="557445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4548C4A-BCE3-419E-AC80-E8712E0F65E9}"/>
              </a:ext>
            </a:extLst>
          </p:cNvPr>
          <p:cNvSpPr/>
          <p:nvPr/>
        </p:nvSpPr>
        <p:spPr>
          <a:xfrm>
            <a:off x="297323" y="0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Hamburger Menu Icon transparent PNG - StickPNG">
            <a:extLst>
              <a:ext uri="{FF2B5EF4-FFF2-40B4-BE49-F238E27FC236}">
                <a16:creationId xmlns:a16="http://schemas.microsoft.com/office/drawing/2014/main" id="{EF4F6512-A7A4-486B-8ACB-7A516401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91" y="4477222"/>
            <a:ext cx="1737310" cy="17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47D83B-90CB-47BF-9EA7-325BF56A9E27}"/>
              </a:ext>
            </a:extLst>
          </p:cNvPr>
          <p:cNvSpPr txBox="1"/>
          <p:nvPr/>
        </p:nvSpPr>
        <p:spPr>
          <a:xfrm>
            <a:off x="8444204" y="0"/>
            <a:ext cx="3141664" cy="55744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Exit: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(2) Click the exit button.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0A4953-0369-41B8-A6FC-6EF077F3E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207"/>
          <a:stretch/>
        </p:blipFill>
        <p:spPr>
          <a:xfrm>
            <a:off x="606132" y="410545"/>
            <a:ext cx="7046059" cy="60335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4548C4A-BCE3-419E-AC80-E8712E0F65E9}"/>
              </a:ext>
            </a:extLst>
          </p:cNvPr>
          <p:cNvSpPr/>
          <p:nvPr/>
        </p:nvSpPr>
        <p:spPr>
          <a:xfrm>
            <a:off x="0" y="4884821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50" name="Picture 2" descr="Arrow, browser, exit icon">
            <a:extLst>
              <a:ext uri="{FF2B5EF4-FFF2-40B4-BE49-F238E27FC236}">
                <a16:creationId xmlns:a16="http://schemas.microsoft.com/office/drawing/2014/main" id="{059B09C0-14E8-4250-83FA-1E866225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44204" y="41104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8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it Works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6" name="TextBox 5">
            <a:extLst>
              <a:ext uri="{FF2B5EF4-FFF2-40B4-BE49-F238E27FC236}">
                <a16:creationId xmlns:a16="http://schemas.microsoft.com/office/drawing/2014/main" id="{FA3538C5-B380-4F7A-B79D-571FEE4289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959899"/>
              </p:ext>
            </p:extLst>
          </p:nvPr>
        </p:nvGraphicFramePr>
        <p:xfrm>
          <a:off x="1115568" y="1673352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42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Edgenuity Expectations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9C6D74D-F05F-4AB0-9EB3-D41A2DA91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b="1">
                <a:solidFill>
                  <a:schemeClr val="tx1"/>
                </a:solidFill>
                <a:latin typeface="+mn-lt"/>
                <a:cs typeface="+mn-cs"/>
              </a:rPr>
              <a:t>Plan to</a:t>
            </a: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Spend a minimum of __ minutes each day working in Edgenuity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Reach out to me if you have any questions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Pay close attention to lessons and activities. Take your time on quizzes and tests to show what you know.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If you don’t know an answer, it’s okay to get the question wrong. That way we know you need help!</a:t>
            </a:r>
          </a:p>
          <a:p>
            <a:pPr marL="457200" lvl="1">
              <a:spcAft>
                <a:spcPts val="1800"/>
              </a:spcAft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Aft>
                <a:spcPts val="1800"/>
              </a:spcAft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/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Getting Help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474175-564B-4A88-8CFD-7FA304DA4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584966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77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Communication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474175-564B-4A88-8CFD-7FA304DA4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01805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0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Integrity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43FF12-3607-4F01-8961-BAB71EC86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910498"/>
              </p:ext>
            </p:extLst>
          </p:nvPr>
        </p:nvGraphicFramePr>
        <p:xfrm>
          <a:off x="588913" y="1689410"/>
          <a:ext cx="11005671" cy="4611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3376CA-CA34-4F50-90F4-7DC61AA34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171231"/>
            <a:ext cx="11812249" cy="4218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actions are examples of Academic Integrity?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3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graphicEl>
                                              <a:dgm id="{5A2C8459-7FC6-4C46-B4A8-D421B1003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2C8459-7FC6-4C46-B4A8-D421B1003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7AD51E8-C5DB-4305-9F84-E2DDE01F2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AD51E8-C5DB-4305-9F84-E2DDE01F2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61AB7918-E8EF-4A6A-8839-2E360A6D4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AB7918-E8EF-4A6A-8839-2E360A6D4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We’re using a program called Edgenuity  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9C6D74D-F05F-4AB0-9EB3-D41A2DA91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0983" y="1952312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Edgenuity is a learning resource that allows you to work through lessons and activities independently at your pace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We’ll also be doing class lessons and I’ll be helping you as you work through your Edgenuity lessons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I’m able to see where you need help and how much time you’re spending on lessons and activities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+mn-cs"/>
              </a:rPr>
              <a:t>Take ownership of your learning and ask for help when you need it. </a:t>
            </a:r>
          </a:p>
          <a:p>
            <a:pPr marL="457200" lvl="1">
              <a:spcAft>
                <a:spcPts val="1800"/>
              </a:spcAft>
            </a:pPr>
            <a:endParaRPr lang="en-US" dirty="0">
              <a:solidFill>
                <a:schemeClr val="tx1"/>
              </a:solidFill>
              <a:latin typeface="+mn-lt"/>
              <a:cs typeface="+mn-cs"/>
            </a:endParaRPr>
          </a:p>
          <a:p>
            <a:pPr>
              <a:spcAft>
                <a:spcPts val="1800"/>
              </a:spcAft>
            </a:pPr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/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24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084FE0-0207-43B9-AF0D-9AB04116C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03"/>
          <a:stretch/>
        </p:blipFill>
        <p:spPr>
          <a:xfrm>
            <a:off x="10668361" y="5012848"/>
            <a:ext cx="1505647" cy="18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6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Integrity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881BE-A317-460D-85F9-70C16DAAC42C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I PLEDGE THAT I WILL </a:t>
            </a:r>
            <a:r>
              <a:rPr lang="en-US" sz="1700" u="sng"/>
              <a:t>NOT</a:t>
            </a:r>
            <a:r>
              <a:rPr lang="en-US" sz="1700"/>
              <a:t>:</a:t>
            </a:r>
            <a:r>
              <a:rPr lang="en-US" sz="1700" u="sng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u="sng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Plagiarize or cheat in Edgenuity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Post assessments, assignments, answer anywhere that can be seen by other students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Allow parents / mentors / guardians to give assistance on assessments.</a:t>
            </a:r>
          </a:p>
        </p:txBody>
      </p:sp>
      <p:pic>
        <p:nvPicPr>
          <p:cNvPr id="3" name="Graphic 2" descr="Raised hand">
            <a:extLst>
              <a:ext uri="{FF2B5EF4-FFF2-40B4-BE49-F238E27FC236}">
                <a16:creationId xmlns:a16="http://schemas.microsoft.com/office/drawing/2014/main" id="{3BFDE706-79C0-4592-95E8-74A924C44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9548" y="2484255"/>
            <a:ext cx="3714244" cy="3714244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chemeClr val="tx1"/>
                </a:solidFill>
                <a:latin typeface="+mj-lt"/>
                <a:cs typeface="+mj-cs"/>
              </a:rPr>
              <a:t>Student Portfolio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664403D-336B-448B-9483-AD8F49FCFE0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1060232" y="4984740"/>
            <a:ext cx="10071536" cy="4483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Click the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Portfolio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 button. Count blue papers to see how many activities you completed for the day. </a:t>
            </a:r>
          </a:p>
        </p:txBody>
      </p:sp>
      <p:pic>
        <p:nvPicPr>
          <p:cNvPr id="1028" name="Picture 4" descr="PBHB-Student Login_Entire Dashboard.png">
            <a:extLst>
              <a:ext uri="{FF2B5EF4-FFF2-40B4-BE49-F238E27FC236}">
                <a16:creationId xmlns:a16="http://schemas.microsoft.com/office/drawing/2014/main" id="{97C97A7C-5780-4A10-8CFA-13557C22A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044" b="38960"/>
          <a:stretch/>
        </p:blipFill>
        <p:spPr bwMode="auto">
          <a:xfrm>
            <a:off x="1537293" y="671201"/>
            <a:ext cx="3790438" cy="29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centWork_tab.png">
            <a:extLst>
              <a:ext uri="{FF2B5EF4-FFF2-40B4-BE49-F238E27FC236}">
                <a16:creationId xmlns:a16="http://schemas.microsoft.com/office/drawing/2014/main" id="{87AFFAF5-EF4C-4C3B-9DC8-21FF06E1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507" y="809390"/>
            <a:ext cx="5065776" cy="27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CB1E3706-04EF-4ECF-8DF1-654C4A0D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tx1"/>
                </a:solidFill>
                <a:latin typeface="+mj-lt"/>
                <a:cs typeface="+mj-cs"/>
              </a:rPr>
              <a:t>Setting Goals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A0EE57-3376-4A24-82C4-077580237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1" r="1" b="5826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8103E-E5D3-4073-A06B-68E5BF1AEE77}"/>
              </a:ext>
            </a:extLst>
          </p:cNvPr>
          <p:cNvSpPr txBox="1"/>
          <p:nvPr/>
        </p:nvSpPr>
        <p:spPr>
          <a:xfrm>
            <a:off x="8733792" y="822781"/>
            <a:ext cx="3003741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Aim to complete ____ activities a day with a score of __.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Don’t forget to give yourself breaks when you need them!</a:t>
            </a:r>
          </a:p>
        </p:txBody>
      </p:sp>
    </p:spTree>
    <p:extLst>
      <p:ext uri="{BB962C8B-B14F-4D97-AF65-F5344CB8AC3E}">
        <p14:creationId xmlns:p14="http://schemas.microsoft.com/office/powerpoint/2010/main" val="9056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17D4F9B1-4BDB-4D08-A4CA-607DA82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 go to 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www.clever.com/in/lausd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DBBEC5-FD36-408C-814B-37A8F85CD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888" y="2149222"/>
            <a:ext cx="5260224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800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BF77E4-78CC-4372-B9EF-25628751A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800"/>
          <a:stretch/>
        </p:blipFill>
        <p:spPr>
          <a:xfrm>
            <a:off x="969264" y="960120"/>
            <a:ext cx="10277856" cy="493776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3D0A5A8-7049-4D60-A3C4-49F305447793}"/>
              </a:ext>
            </a:extLst>
          </p:cNvPr>
          <p:cNvSpPr/>
          <p:nvPr/>
        </p:nvSpPr>
        <p:spPr>
          <a:xfrm>
            <a:off x="3707273" y="2171700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09344B-B8C6-4EF9-8F54-AB8203602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800"/>
          <a:stretch/>
        </p:blipFill>
        <p:spPr>
          <a:xfrm>
            <a:off x="969264" y="960120"/>
            <a:ext cx="10277856" cy="493776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E260709-5F75-4689-91B8-CD79EB45C6E3}"/>
              </a:ext>
            </a:extLst>
          </p:cNvPr>
          <p:cNvSpPr/>
          <p:nvPr/>
        </p:nvSpPr>
        <p:spPr>
          <a:xfrm>
            <a:off x="2088023" y="2442399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3E5F56-04AC-48F6-B30E-D9C4C178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CDAEFB19-78B1-4412-8791-DEBC3BFF0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84891E1-B207-403C-9FBF-8DA5CC1626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800"/>
          <a:stretch/>
        </p:blipFill>
        <p:spPr>
          <a:xfrm>
            <a:off x="969264" y="960120"/>
            <a:ext cx="10277856" cy="49377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49A18F1-BA77-4A84-A5D0-085B859D56B2}"/>
              </a:ext>
            </a:extLst>
          </p:cNvPr>
          <p:cNvSpPr/>
          <p:nvPr/>
        </p:nvSpPr>
        <p:spPr>
          <a:xfrm>
            <a:off x="2107073" y="2590800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E8D41CF8-5232-42BC-8D05-AFEDE2153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7FCC7-5F6D-44F9-AB4F-BED4985D0D89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the yellow “Play” button to continue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49237091-E62C-4878-AA4C-0B9995ADB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E8AF8E-48E4-4A9E-8C6D-144090AD8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2" r="1" b="3928"/>
          <a:stretch/>
        </p:blipFill>
        <p:spPr>
          <a:xfrm>
            <a:off x="2222754" y="2149222"/>
            <a:ext cx="7746491" cy="3721608"/>
          </a:xfrm>
          <a:prstGeom prst="rect">
            <a:avLst/>
          </a:prstGeom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2AA18A6-C334-40D9-BBD1-37313FD6BC57}"/>
              </a:ext>
            </a:extLst>
          </p:cNvPr>
          <p:cNvSpPr/>
          <p:nvPr/>
        </p:nvSpPr>
        <p:spPr>
          <a:xfrm>
            <a:off x="7665660" y="1162632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4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D83B-90CB-47BF-9EA7-325BF56A9E2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“Stop” when finished.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73F7D-B373-4A9E-ACC8-1E7F733846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6108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94F9D20-4B44-4343-99B4-C71E5393BEB8}"/>
              </a:ext>
            </a:extLst>
          </p:cNvPr>
          <p:cNvSpPr/>
          <p:nvPr/>
        </p:nvSpPr>
        <p:spPr>
          <a:xfrm>
            <a:off x="9196538" y="1482473"/>
            <a:ext cx="1997242" cy="1973179"/>
          </a:xfrm>
          <a:prstGeom prst="ellipse">
            <a:avLst/>
          </a:prstGeom>
          <a:solidFill>
            <a:srgbClr val="FFF2D0">
              <a:alpha val="25882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0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75BD321-9979-4864-9CD0-6A79EB6E9DA0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7D83B-90CB-47BF-9EA7-325BF56A9E27}"/>
              </a:ext>
            </a:extLst>
          </p:cNvPr>
          <p:cNvSpPr txBox="1"/>
          <p:nvPr/>
        </p:nvSpPr>
        <p:spPr>
          <a:xfrm>
            <a:off x="496530" y="1528462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Completed tests will have a check mark. 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the assignment is greyed out, you don’t need to work on that learning path.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Move to the next short test.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54AE5-179A-4425-B4A5-6B5E0065B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96" b="30392"/>
          <a:stretch/>
        </p:blipFill>
        <p:spPr>
          <a:xfrm>
            <a:off x="5405862" y="1201660"/>
            <a:ext cx="6019331" cy="44514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018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2">
      <a:dk1>
        <a:srgbClr val="333333"/>
      </a:dk1>
      <a:lt1>
        <a:srgbClr val="FFFFFF"/>
      </a:lt1>
      <a:dk2>
        <a:srgbClr val="6E7075"/>
      </a:dk2>
      <a:lt2>
        <a:srgbClr val="7A7A7A"/>
      </a:lt2>
      <a:accent1>
        <a:srgbClr val="362580"/>
      </a:accent1>
      <a:accent2>
        <a:srgbClr val="F78D26"/>
      </a:accent2>
      <a:accent3>
        <a:srgbClr val="47A5C9"/>
      </a:accent3>
      <a:accent4>
        <a:srgbClr val="FDBC16"/>
      </a:accent4>
      <a:accent5>
        <a:srgbClr val="327788"/>
      </a:accent5>
      <a:accent6>
        <a:srgbClr val="F4473C"/>
      </a:accent6>
      <a:hlink>
        <a:srgbClr val="0070C0"/>
      </a:hlink>
      <a:folHlink>
        <a:srgbClr val="7030A0"/>
      </a:folHlink>
    </a:clrScheme>
    <a:fontScheme name="Edgenui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19020039-1EEA-4867-8503-A78A12098822}" vid="{0DC0A832-59AD-47BF-B590-CF0EC6D84004}"/>
    </a:ext>
  </a:extLst>
</a:theme>
</file>

<file path=ppt/theme/theme2.xml><?xml version="1.0" encoding="utf-8"?>
<a:theme xmlns:a="http://schemas.openxmlformats.org/drawingml/2006/main" name="2_Office Theme">
  <a:themeElements>
    <a:clrScheme name="Edgenuity 2016">
      <a:dk1>
        <a:sysClr val="windowText" lastClr="000000"/>
      </a:dk1>
      <a:lt1>
        <a:sysClr val="window" lastClr="FFFFFF"/>
      </a:lt1>
      <a:dk2>
        <a:srgbClr val="2E3192"/>
      </a:dk2>
      <a:lt2>
        <a:srgbClr val="6E7075"/>
      </a:lt2>
      <a:accent1>
        <a:srgbClr val="F4473C"/>
      </a:accent1>
      <a:accent2>
        <a:srgbClr val="47A5C9"/>
      </a:accent2>
      <a:accent3>
        <a:srgbClr val="349591"/>
      </a:accent3>
      <a:accent4>
        <a:srgbClr val="327788"/>
      </a:accent4>
      <a:accent5>
        <a:srgbClr val="F78D26"/>
      </a:accent5>
      <a:accent6>
        <a:srgbClr val="FDBC16"/>
      </a:accent6>
      <a:hlink>
        <a:srgbClr val="47A5C9"/>
      </a:hlink>
      <a:folHlink>
        <a:srgbClr val="EEECE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rgbClr val="6E7075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1B8F4F1-A325-4637-AB31-05E7B823B8B2}" vid="{14531F76-973A-4A4C-8E40-43681F592D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761</Words>
  <Application>Microsoft Office PowerPoint</Application>
  <PresentationFormat>Widescreen</PresentationFormat>
  <Paragraphs>126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1_Office Theme</vt:lpstr>
      <vt:lpstr>2_Office Theme</vt:lpstr>
      <vt:lpstr>Introducing Edgenuity Pathblazer</vt:lpstr>
      <vt:lpstr>We’re using a program called Edgenuity  </vt:lpstr>
      <vt:lpstr>Students go to www.clever.com/in/lausd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it Works</vt:lpstr>
      <vt:lpstr>Edgenuity Expectations</vt:lpstr>
      <vt:lpstr>Getting Help</vt:lpstr>
      <vt:lpstr>Communication</vt:lpstr>
      <vt:lpstr>Academic Integrity</vt:lpstr>
      <vt:lpstr>Academic Integrity</vt:lpstr>
      <vt:lpstr>Student Portfolio</vt:lpstr>
      <vt:lpstr>Setting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Edgenuity Pathblazer</dc:title>
  <dc:creator>Ariel Lehtonen</dc:creator>
  <cp:lastModifiedBy>Ariel Lehtonen</cp:lastModifiedBy>
  <cp:revision>6</cp:revision>
  <dcterms:created xsi:type="dcterms:W3CDTF">2020-06-14T23:13:21Z</dcterms:created>
  <dcterms:modified xsi:type="dcterms:W3CDTF">2020-08-08T18:59:40Z</dcterms:modified>
</cp:coreProperties>
</file>