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324AB-1E19-418D-8BA4-37BED2FFFFC3}" v="3" dt="2024-12-16T21:51:19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88602" autoAdjust="0"/>
  </p:normalViewPr>
  <p:slideViewPr>
    <p:cSldViewPr snapToGrid="0">
      <p:cViewPr varScale="1">
        <p:scale>
          <a:sx n="101" d="100"/>
          <a:sy n="101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7F2324AB-1E19-418D-8BA4-37BED2FFFFC3}"/>
    <pc:docChg chg="modSld">
      <pc:chgData name="James Vint" userId="wanlRwqm6k3MLhJPgoXZ431KLuARZ07Pk8cRSKHrRKY=" providerId="None" clId="Web-{7F2324AB-1E19-418D-8BA4-37BED2FFFFC3}" dt="2024-12-16T21:51:17.160" v="0" actId="20577"/>
      <pc:docMkLst>
        <pc:docMk/>
      </pc:docMkLst>
      <pc:sldChg chg="modSp">
        <pc:chgData name="James Vint" userId="wanlRwqm6k3MLhJPgoXZ431KLuARZ07Pk8cRSKHrRKY=" providerId="None" clId="Web-{7F2324AB-1E19-418D-8BA4-37BED2FFFFC3}" dt="2024-12-16T21:51:17.160" v="0" actId="20577"/>
        <pc:sldMkLst>
          <pc:docMk/>
          <pc:sldMk cId="696929648" sldId="507"/>
        </pc:sldMkLst>
        <pc:spChg chg="mod">
          <ac:chgData name="James Vint" userId="wanlRwqm6k3MLhJPgoXZ431KLuARZ07Pk8cRSKHrRKY=" providerId="None" clId="Web-{7F2324AB-1E19-418D-8BA4-37BED2FFFFC3}" dt="2024-12-16T21:51:17.160" v="0" actId="20577"/>
          <ac:spMkLst>
            <pc:docMk/>
            <pc:sldMk cId="696929648" sldId="507"/>
            <ac:spMk id="27" creationId="{18A2BC06-8CAC-2981-A9E6-7E023FF2757E}"/>
          </ac:spMkLst>
        </pc:spChg>
      </pc:sldChg>
    </pc:docChg>
  </pc:docChgLst>
  <pc:docChgLst>
    <pc:chgData name="James Vint" userId="cef2e442-160d-44a9-89cf-5d84a63ccb1c" providerId="ADAL" clId="{79A76363-33AD-450A-A672-8B2EFAB13878}"/>
    <pc:docChg chg="modSld">
      <pc:chgData name="James Vint" userId="cef2e442-160d-44a9-89cf-5d84a63ccb1c" providerId="ADAL" clId="{79A76363-33AD-450A-A672-8B2EFAB13878}" dt="2024-12-12T20:18:38.322" v="1" actId="20577"/>
      <pc:docMkLst>
        <pc:docMk/>
      </pc:docMkLst>
      <pc:sldChg chg="modSp mod modNotesTx">
        <pc:chgData name="James Vint" userId="cef2e442-160d-44a9-89cf-5d84a63ccb1c" providerId="ADAL" clId="{79A76363-33AD-450A-A672-8B2EFAB13878}" dt="2024-12-12T20:18:38.322" v="1" actId="20577"/>
        <pc:sldMkLst>
          <pc:docMk/>
          <pc:sldMk cId="696929648" sldId="507"/>
        </pc:sldMkLst>
        <pc:spChg chg="mod">
          <ac:chgData name="James Vint" userId="cef2e442-160d-44a9-89cf-5d84a63ccb1c" providerId="ADAL" clId="{79A76363-33AD-450A-A672-8B2EFAB13878}" dt="2024-12-12T19:48:55.209" v="0"/>
          <ac:spMkLst>
            <pc:docMk/>
            <pc:sldMk cId="696929648" sldId="507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9A662-9547-41F6-9557-1100197B06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F0399-85E4-4A85-A4EC-B1DCB87E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2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3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44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96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634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1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3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50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5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3507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9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articles/6361370498711-2024-School-year-reset-procedures-for-the-Literacy-and-MyPath-suites#01H7WSHR1NDGF0HK30R54NTMGR" TargetMode="External"/><Relationship Id="rId13" Type="http://schemas.openxmlformats.org/officeDocument/2006/relationships/hyperlink" Target="https://help.imaginelearning.com/hc/en-us/articles/4411512069143-Viewing-Usage-Reports-in-Imagine-Espa%C3%B1ol-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help.imaginelearning.com/hc/en-us/articles/8920574799511-Welcome-to-Imagine-Espa%C3%B1ol" TargetMode="External"/><Relationship Id="rId7" Type="http://schemas.openxmlformats.org/officeDocument/2006/relationships/hyperlink" Target="https://help.imaginelearning.com/hc/en-us/articles/360057813474-Finding-activities-in-the-Lesson-Explorer" TargetMode="External"/><Relationship Id="rId12" Type="http://schemas.openxmlformats.org/officeDocument/2006/relationships/hyperlink" Target="https://help.imaginelearning.com/hc/en-us/articles/360057795634-Instructional-models-for-using-Imagine-Language-Literacy-effectively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learning.com/hc/en-us/articles/360057813434-Recording-activities-in-Imagine-Espa%C3%B1o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360059646033-Student-experience-in-the-Imagine-Espa%C3%B1ol-Placement-Test" TargetMode="External"/><Relationship Id="rId11" Type="http://schemas.openxmlformats.org/officeDocument/2006/relationships/hyperlink" Target="https://help.imaginelearning.com/hc/en-us/categories/360004854434-Literacy" TargetMode="External"/><Relationship Id="rId5" Type="http://schemas.openxmlformats.org/officeDocument/2006/relationships/hyperlink" Target="https://help.imaginelearning.com/hc/en-us/articles/360057813454-Understanding-Placement-and-Benchmark-tests-in-Imagine-Espa%C3%B1ol" TargetMode="External"/><Relationship Id="rId15" Type="http://schemas.openxmlformats.org/officeDocument/2006/relationships/hyperlink" Target="https://help.imaginelearning.com/hc/en-us/articles/360063528293-Using-the-Imagine-Espa%C3%B1ol-Skills-Inventory-" TargetMode="External"/><Relationship Id="rId10" Type="http://schemas.openxmlformats.org/officeDocument/2006/relationships/hyperlink" Target="mailto:support@imaginelearning.com" TargetMode="External"/><Relationship Id="rId4" Type="http://schemas.openxmlformats.org/officeDocument/2006/relationships/hyperlink" Target="https://help.imaginelearning.com/hc/en-us/articles/360059645053-Introducing-students-to-Imagine-Espa%C3%B1ol" TargetMode="External"/><Relationship Id="rId9" Type="http://schemas.openxmlformats.org/officeDocument/2006/relationships/hyperlink" Target="https://www.imaginelearning.com/resources/customer-learning-library/" TargetMode="External"/><Relationship Id="rId14" Type="http://schemas.openxmlformats.org/officeDocument/2006/relationships/hyperlink" Target="https://help.imaginelearning.com/hc/en-us/articles/4406034344599-Viewing-the-Imagine-Espa%C3%B1ol-Progress-by-Unit-Re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87061" y="1432988"/>
            <a:ext cx="4544340" cy="44945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students to Imagine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the Imagine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Placement and Benchmark Tests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Growth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resources for whole-class instruction using Lesson Explorer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End-of-Year Reset for the Imagine Language &amp; Literacy Suite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F0A7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9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9"/>
            <a:ext cx="3327598" cy="13996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Three times per week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 K: 15-minute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1-5: 20-minute sessions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005291"/>
            <a:ext cx="3327598" cy="84741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K-5: All students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77012-8DF7-5061-4793-59CCECF9A4CF}"/>
              </a:ext>
            </a:extLst>
          </p:cNvPr>
          <p:cNvSpPr/>
          <p:nvPr/>
        </p:nvSpPr>
        <p:spPr>
          <a:xfrm>
            <a:off x="155040" y="4025372"/>
            <a:ext cx="3327598" cy="11820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Placement Test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Automatically administered one time when the student logs into the program for the first 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8"/>
            <a:ext cx="3575401" cy="13996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Models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All students: lab or one-to-one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Small groups: center rotations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Intervention pull-out programs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Before- and After-school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*At home usage is encouraged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8" y="3243939"/>
            <a:ext cx="3575401" cy="2439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Weekly/Bi-weekly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Are students on track for EOY target?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Progress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How are students preforming on each unit?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Inventory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How are students performing on specific skills?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Engage with student artifacts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766B7-98EA-9D23-70AB-278D94290C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3428" y="6101143"/>
            <a:ext cx="1863594" cy="549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AB6D76-2EF3-3142-51BD-2C0553E817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80" y="5380080"/>
            <a:ext cx="348111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3</cp:revision>
  <dcterms:created xsi:type="dcterms:W3CDTF">2024-12-12T18:32:43Z</dcterms:created>
  <dcterms:modified xsi:type="dcterms:W3CDTF">2024-12-16T21:51:27Z</dcterms:modified>
</cp:coreProperties>
</file>