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1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0E6F1-C234-4AA5-A97B-47FE7F793F3D}" v="5" dt="2025-04-23T13:55:59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85076" autoAdjust="0"/>
  </p:normalViewPr>
  <p:slideViewPr>
    <p:cSldViewPr snapToGrid="0">
      <p:cViewPr varScale="1">
        <p:scale>
          <a:sx n="52" d="100"/>
          <a:sy n="52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wanlRwqm6k3MLhJPgoXZ431KLuARZ07Pk8cRSKHrRKY=" providerId="None" clId="Web-{3D2C3360-1EFC-4AF2-B914-49851B161277}"/>
    <pc:docChg chg="modSld">
      <pc:chgData name="James Vint" userId="wanlRwqm6k3MLhJPgoXZ431KLuARZ07Pk8cRSKHrRKY=" providerId="None" clId="Web-{3D2C3360-1EFC-4AF2-B914-49851B161277}" dt="2025-04-03T22:22:44.264" v="0" actId="20577"/>
      <pc:docMkLst>
        <pc:docMk/>
      </pc:docMkLst>
      <pc:sldChg chg="modSp">
        <pc:chgData name="James Vint" userId="wanlRwqm6k3MLhJPgoXZ431KLuARZ07Pk8cRSKHrRKY=" providerId="None" clId="Web-{3D2C3360-1EFC-4AF2-B914-49851B161277}" dt="2025-04-03T22:22:44.264" v="0" actId="20577"/>
        <pc:sldMkLst>
          <pc:docMk/>
          <pc:sldMk cId="2259599691" sldId="512"/>
        </pc:sldMkLst>
        <pc:spChg chg="mod">
          <ac:chgData name="James Vint" userId="wanlRwqm6k3MLhJPgoXZ431KLuARZ07Pk8cRSKHrRKY=" providerId="None" clId="Web-{3D2C3360-1EFC-4AF2-B914-49851B161277}" dt="2025-04-03T22:22:44.264" v="0" actId="20577"/>
          <ac:spMkLst>
            <pc:docMk/>
            <pc:sldMk cId="2259599691" sldId="512"/>
            <ac:spMk id="2" creationId="{D5230F84-7207-F128-C2E3-523844959B66}"/>
          </ac:spMkLst>
        </pc:spChg>
      </pc:sldChg>
    </pc:docChg>
  </pc:docChgLst>
  <pc:docChgLst>
    <pc:chgData name="James Vint" userId="wanlRwqm6k3MLhJPgoXZ431KLuARZ07Pk8cRSKHrRKY=" providerId="None" clId="Web-{B5F0E6F1-C234-4AA5-A97B-47FE7F793F3D}"/>
    <pc:docChg chg="modSld">
      <pc:chgData name="James Vint" userId="wanlRwqm6k3MLhJPgoXZ431KLuARZ07Pk8cRSKHrRKY=" providerId="None" clId="Web-{B5F0E6F1-C234-4AA5-A97B-47FE7F793F3D}" dt="2025-04-23T13:55:58.835" v="3" actId="20577"/>
      <pc:docMkLst>
        <pc:docMk/>
      </pc:docMkLst>
      <pc:sldChg chg="modSp">
        <pc:chgData name="James Vint" userId="wanlRwqm6k3MLhJPgoXZ431KLuARZ07Pk8cRSKHrRKY=" providerId="None" clId="Web-{B5F0E6F1-C234-4AA5-A97B-47FE7F793F3D}" dt="2025-04-23T13:55:58.835" v="3" actId="20577"/>
        <pc:sldMkLst>
          <pc:docMk/>
          <pc:sldMk cId="2259599691" sldId="512"/>
        </pc:sldMkLst>
        <pc:spChg chg="mod">
          <ac:chgData name="James Vint" userId="wanlRwqm6k3MLhJPgoXZ431KLuARZ07Pk8cRSKHrRKY=" providerId="None" clId="Web-{B5F0E6F1-C234-4AA5-A97B-47FE7F793F3D}" dt="2025-04-23T13:55:58.835" v="3" actId="20577"/>
          <ac:spMkLst>
            <pc:docMk/>
            <pc:sldMk cId="2259599691" sldId="512"/>
            <ac:spMk id="2" creationId="{D5230F84-7207-F128-C2E3-523844959B66}"/>
          </ac:spMkLst>
        </pc:spChg>
      </pc:sldChg>
    </pc:docChg>
  </pc:docChgLst>
  <pc:docChgLst>
    <pc:chgData name="James Vint" userId="cef2e442-160d-44a9-89cf-5d84a63ccb1c" providerId="ADAL" clId="{35D15404-FB0E-47C3-8AC2-14E355290A90}"/>
    <pc:docChg chg="modSld">
      <pc:chgData name="James Vint" userId="cef2e442-160d-44a9-89cf-5d84a63ccb1c" providerId="ADAL" clId="{35D15404-FB0E-47C3-8AC2-14E355290A90}" dt="2024-12-12T20:19:40.794" v="1" actId="20577"/>
      <pc:docMkLst>
        <pc:docMk/>
      </pc:docMkLst>
      <pc:sldChg chg="modSp mod modNotesTx">
        <pc:chgData name="James Vint" userId="cef2e442-160d-44a9-89cf-5d84a63ccb1c" providerId="ADAL" clId="{35D15404-FB0E-47C3-8AC2-14E355290A90}" dt="2024-12-12T20:19:40.794" v="1" actId="20577"/>
        <pc:sldMkLst>
          <pc:docMk/>
          <pc:sldMk cId="2259599691" sldId="512"/>
        </pc:sldMkLst>
        <pc:spChg chg="mod">
          <ac:chgData name="James Vint" userId="cef2e442-160d-44a9-89cf-5d84a63ccb1c" providerId="ADAL" clId="{35D15404-FB0E-47C3-8AC2-14E355290A90}" dt="2024-12-12T19:49:52.590" v="0"/>
          <ac:spMkLst>
            <pc:docMk/>
            <pc:sldMk cId="2259599691" sldId="512"/>
            <ac:spMk id="2" creationId="{D5230F84-7207-F128-C2E3-523844959B66}"/>
          </ac:spMkLst>
        </pc:spChg>
      </pc:sldChg>
    </pc:docChg>
  </pc:docChgLst>
  <pc:docChgLst>
    <pc:chgData name="James Vint" userId="wanlRwqm6k3MLhJPgoXZ431KLuARZ07Pk8cRSKHrRKY=" providerId="None" clId="Web-{94ACCDEE-963F-402C-92E3-3A2D2D79089F}"/>
    <pc:docChg chg="modSld">
      <pc:chgData name="James Vint" userId="wanlRwqm6k3MLhJPgoXZ431KLuARZ07Pk8cRSKHrRKY=" providerId="None" clId="Web-{94ACCDEE-963F-402C-92E3-3A2D2D79089F}" dt="2024-12-16T21:53:55.404" v="0" actId="20577"/>
      <pc:docMkLst>
        <pc:docMk/>
      </pc:docMkLst>
      <pc:sldChg chg="modSp">
        <pc:chgData name="James Vint" userId="wanlRwqm6k3MLhJPgoXZ431KLuARZ07Pk8cRSKHrRKY=" providerId="None" clId="Web-{94ACCDEE-963F-402C-92E3-3A2D2D79089F}" dt="2024-12-16T21:53:55.404" v="0" actId="20577"/>
        <pc:sldMkLst>
          <pc:docMk/>
          <pc:sldMk cId="2259599691" sldId="512"/>
        </pc:sldMkLst>
        <pc:spChg chg="mod">
          <ac:chgData name="James Vint" userId="wanlRwqm6k3MLhJPgoXZ431KLuARZ07Pk8cRSKHrRKY=" providerId="None" clId="Web-{94ACCDEE-963F-402C-92E3-3A2D2D79089F}" dt="2024-12-16T21:53:55.404" v="0" actId="20577"/>
          <ac:spMkLst>
            <pc:docMk/>
            <pc:sldMk cId="2259599691" sldId="512"/>
            <ac:spMk id="27" creationId="{18A2BC06-8CAC-2981-A9E6-7E023FF2757E}"/>
          </ac:spMkLst>
        </pc:spChg>
      </pc:sldChg>
    </pc:docChg>
  </pc:docChgLst>
  <pc:docChgLst>
    <pc:chgData clId="Web-{3D2C3360-1EFC-4AF2-B914-49851B161277}"/>
    <pc:docChg chg="modSld">
      <pc:chgData name="" userId="" providerId="" clId="Web-{3D2C3360-1EFC-4AF2-B914-49851B161277}" dt="2025-04-03T22:22:41.639" v="1" actId="20577"/>
      <pc:docMkLst>
        <pc:docMk/>
      </pc:docMkLst>
      <pc:sldChg chg="modSp">
        <pc:chgData name="" userId="" providerId="" clId="Web-{3D2C3360-1EFC-4AF2-B914-49851B161277}" dt="2025-04-03T22:22:41.639" v="1" actId="20577"/>
        <pc:sldMkLst>
          <pc:docMk/>
          <pc:sldMk cId="2259599691" sldId="512"/>
        </pc:sldMkLst>
        <pc:spChg chg="mod">
          <ac:chgData name="" userId="" providerId="" clId="Web-{3D2C3360-1EFC-4AF2-B914-49851B161277}" dt="2025-04-03T22:22:41.639" v="1" actId="20577"/>
          <ac:spMkLst>
            <pc:docMk/>
            <pc:sldMk cId="2259599691" sldId="512"/>
            <ac:spMk id="2" creationId="{D5230F84-7207-F128-C2E3-523844959B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D1A73-6BB5-41E1-8FF2-8A74E70DF9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1858A-781B-4C7F-93DF-C47031850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38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6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4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7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27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96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11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1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81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2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5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4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25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6105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7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maginelearning.com/hc/en-us/articles/4546989228055-Using-the-Imagine-Reading-Student-Home-Page" TargetMode="External"/><Relationship Id="rId13" Type="http://schemas.openxmlformats.org/officeDocument/2006/relationships/hyperlink" Target="https://help.imaginelearning.com/hc/en-us/articles/1500007495981-Viewing-Imagine-Math-Facts-Usage-Reports" TargetMode="External"/><Relationship Id="rId3" Type="http://schemas.openxmlformats.org/officeDocument/2006/relationships/hyperlink" Target="https://help.imaginelearning.com/hc/en-us/categories/360004854454-Math" TargetMode="External"/><Relationship Id="rId7" Type="http://schemas.openxmlformats.org/officeDocument/2006/relationships/hyperlink" Target="https://help.imaginelearning.com/hc/en-us/articles/6361370498711-2025-School-year-reset-procedures-for-the-Imagine-Learning-Product-Portal" TargetMode="External"/><Relationship Id="rId12" Type="http://schemas.openxmlformats.org/officeDocument/2006/relationships/hyperlink" Target="https://help.imaginelearning.com/hc/en-us/articles/1500005792162-Understanding-Pre-Tests-and-Post-Tests-in-Imagine-Math-Fac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imaginelearning.com/hc/en-us/articles/360059639773-Using-Ninja-Mode-In-Imagine-Math-Facts" TargetMode="External"/><Relationship Id="rId11" Type="http://schemas.openxmlformats.org/officeDocument/2006/relationships/hyperlink" Target="https://help.imaginelearning.com/hc/en-us/categories/360004854434-Literacy" TargetMode="External"/><Relationship Id="rId5" Type="http://schemas.openxmlformats.org/officeDocument/2006/relationships/hyperlink" Target="https://help.imaginelearning.com/hc/en-us/articles/360057802114-Navigating-in-Imagine-Math-Facts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mailto:support@imaginelearning.com" TargetMode="External"/><Relationship Id="rId4" Type="http://schemas.openxmlformats.org/officeDocument/2006/relationships/hyperlink" Target="https://help.imaginelearning.com/hc/en-us/articles/360059645973-Introducing-students-to-Imagine-Math-Facts" TargetMode="External"/><Relationship Id="rId9" Type="http://schemas.openxmlformats.org/officeDocument/2006/relationships/hyperlink" Target="https://www.imaginelearning.com/resources/customer-learning-library/" TargetMode="External"/><Relationship Id="rId14" Type="http://schemas.openxmlformats.org/officeDocument/2006/relationships/hyperlink" Target="https://help.imaginelearning.com/hc/en-us/articles/1500006696741-Viewing-the-Imagine-Math-Facts-Student-Progress-Re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8"/>
            <a:ext cx="4544340" cy="42882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Introducing students to Imagine Math Facts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Navigating in Imagine Math Facts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Ninja Mode in Imagine Math Facts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200" u="sng" dirty="0">
                <a:solidFill>
                  <a:srgbClr val="0F0A70"/>
                </a:solidFill>
                <a:latin typeface="Tenorite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End-Of-Year Reset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Imagine Math Facts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solidFill>
                <a:srgbClr val="0F0A70"/>
              </a:solidFill>
              <a:effectLst/>
              <a:uLnTx/>
              <a:uFillTx/>
              <a:latin typeface="Tenorite"/>
              <a:ea typeface="Aptos" panose="020B00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9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155040" y="1432988"/>
            <a:ext cx="3327598" cy="19960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 Usage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4-5 sessions per week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10- to 15-minute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Post-test Target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95% fluency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40" y="3874681"/>
            <a:ext cx="3327598" cy="9962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 Populations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1-8: All students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277012-8DF7-5061-4793-59CCECF9A4CF}"/>
              </a:ext>
            </a:extLst>
          </p:cNvPr>
          <p:cNvSpPr/>
          <p:nvPr/>
        </p:nvSpPr>
        <p:spPr>
          <a:xfrm>
            <a:off x="155040" y="5316649"/>
            <a:ext cx="3327598" cy="9962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of Year Target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Hellix"/>
                <a:ea typeface="+mn-ea"/>
                <a:cs typeface="+mn-cs"/>
              </a:rPr>
              <a:t>Test out of appropriate Math Facts with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Hellix"/>
                <a:ea typeface="+mn-ea"/>
                <a:cs typeface="+mn-cs"/>
              </a:rPr>
              <a:t>95% accuracy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8" y="1432987"/>
            <a:ext cx="3575401" cy="17559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All-students: lab or 1:1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Small-group center rotations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Intervention pull-out groups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Before- and After-school Instruction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*At home usage is encouraged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99929" y="3428999"/>
            <a:ext cx="3575401" cy="30696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Educator Actions for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Usage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Students on track for EOY target?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Monthly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Progress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Review student performance for each operation</a:t>
            </a:r>
            <a:endParaRPr kumimoji="0" lang="en-US" sz="1200" b="1" i="0" u="sng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A271-DC4B-9138-06E4-948B3E3FD3F7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607693" y="6351777"/>
            <a:ext cx="1423708" cy="2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44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10</cp:revision>
  <dcterms:created xsi:type="dcterms:W3CDTF">2024-12-12T18:53:34Z</dcterms:created>
  <dcterms:modified xsi:type="dcterms:W3CDTF">2025-04-23T13:56:01Z</dcterms:modified>
</cp:coreProperties>
</file>