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1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8F532-B396-4787-9EEA-92679611C569}" v="1" dt="2025-04-03T21:36:54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7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Vint" userId="wanlRwqm6k3MLhJPgoXZ431KLuARZ07Pk8cRSKHrRKY=" providerId="None" clId="Web-{2FA8F532-B396-4787-9EEA-92679611C569}"/>
    <pc:docChg chg="modSld">
      <pc:chgData name="James Vint" userId="wanlRwqm6k3MLhJPgoXZ431KLuARZ07Pk8cRSKHrRKY=" providerId="None" clId="Web-{2FA8F532-B396-4787-9EEA-92679611C569}" dt="2025-04-03T21:36:54.269" v="0" actId="20577"/>
      <pc:docMkLst>
        <pc:docMk/>
      </pc:docMkLst>
      <pc:sldChg chg="modSp">
        <pc:chgData name="James Vint" userId="wanlRwqm6k3MLhJPgoXZ431KLuARZ07Pk8cRSKHrRKY=" providerId="None" clId="Web-{2FA8F532-B396-4787-9EEA-92679611C569}" dt="2025-04-03T21:36:54.269" v="0" actId="20577"/>
        <pc:sldMkLst>
          <pc:docMk/>
          <pc:sldMk cId="2879352530" sldId="514"/>
        </pc:sldMkLst>
        <pc:spChg chg="mod">
          <ac:chgData name="James Vint" userId="wanlRwqm6k3MLhJPgoXZ431KLuARZ07Pk8cRSKHrRKY=" providerId="None" clId="Web-{2FA8F532-B396-4787-9EEA-92679611C569}" dt="2025-04-03T21:36:54.269" v="0" actId="20577"/>
          <ac:spMkLst>
            <pc:docMk/>
            <pc:sldMk cId="2879352530" sldId="514"/>
            <ac:spMk id="18" creationId="{CAA8106A-5EE7-A3BE-4965-F020C03306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5E9C1-A53A-4B89-ADB9-75C283E6FF61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93439-7F25-488B-84BC-28C89C1A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CC160-D2DE-439D-9E09-88D641A95D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4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6" name="Graphic 14">
            <a:extLst>
              <a:ext uri="{FF2B5EF4-FFF2-40B4-BE49-F238E27FC236}">
                <a16:creationId xmlns:a16="http://schemas.microsoft.com/office/drawing/2014/main" id="{8B546211-3780-124C-B972-4CB3D2931073}"/>
              </a:ext>
            </a:extLst>
          </p:cNvPr>
          <p:cNvSpPr/>
          <p:nvPr userDrawn="1"/>
        </p:nvSpPr>
        <p:spPr>
          <a:xfrm>
            <a:off x="-1971580" y="-714374"/>
            <a:ext cx="8067580" cy="7829550"/>
          </a:xfrm>
          <a:custGeom>
            <a:avLst/>
            <a:gdLst>
              <a:gd name="connsiteX0" fmla="*/ 3846283 w 7063214"/>
              <a:gd name="connsiteY0" fmla="*/ 5777450 h 6854818"/>
              <a:gd name="connsiteX1" fmla="*/ 3913112 w 7063214"/>
              <a:gd name="connsiteY1" fmla="*/ 6043854 h 6854818"/>
              <a:gd name="connsiteX2" fmla="*/ 3694052 w 7063214"/>
              <a:gd name="connsiteY2" fmla="*/ 6673937 h 6854818"/>
              <a:gd name="connsiteX3" fmla="*/ 2688567 w 7063214"/>
              <a:gd name="connsiteY3" fmla="*/ 6730491 h 6854818"/>
              <a:gd name="connsiteX4" fmla="*/ 2396893 w 7063214"/>
              <a:gd name="connsiteY4" fmla="*/ 6305310 h 6854818"/>
              <a:gd name="connsiteX5" fmla="*/ 2313166 w 7063214"/>
              <a:gd name="connsiteY5" fmla="*/ 5313602 h 6854818"/>
              <a:gd name="connsiteX6" fmla="*/ 2337218 w 7063214"/>
              <a:gd name="connsiteY6" fmla="*/ 5075285 h 6854818"/>
              <a:gd name="connsiteX7" fmla="*/ 2325573 w 7063214"/>
              <a:gd name="connsiteY7" fmla="*/ 5028017 h 6854818"/>
              <a:gd name="connsiteX8" fmla="*/ 1900087 w 7063214"/>
              <a:gd name="connsiteY8" fmla="*/ 4084719 h 6854818"/>
              <a:gd name="connsiteX9" fmla="*/ 1863552 w 7063214"/>
              <a:gd name="connsiteY9" fmla="*/ 3222103 h 6854818"/>
              <a:gd name="connsiteX10" fmla="*/ 1924901 w 7063214"/>
              <a:gd name="connsiteY10" fmla="*/ 2810090 h 6854818"/>
              <a:gd name="connsiteX11" fmla="*/ 1754631 w 7063214"/>
              <a:gd name="connsiteY11" fmla="*/ 2801641 h 6854818"/>
              <a:gd name="connsiteX12" fmla="*/ 839876 w 7063214"/>
              <a:gd name="connsiteY12" fmla="*/ 2486447 h 6854818"/>
              <a:gd name="connsiteX13" fmla="*/ 53451 w 7063214"/>
              <a:gd name="connsiteY13" fmla="*/ 1272254 h 6854818"/>
              <a:gd name="connsiteX14" fmla="*/ 94477 w 7063214"/>
              <a:gd name="connsiteY14" fmla="*/ 94824 h 6854818"/>
              <a:gd name="connsiteX15" fmla="*/ 117312 w 7063214"/>
              <a:gd name="connsiteY15" fmla="*/ -16 h 6854818"/>
              <a:gd name="connsiteX16" fmla="*/ 127587 w 7063214"/>
              <a:gd name="connsiteY16" fmla="*/ 517 h 6854818"/>
              <a:gd name="connsiteX17" fmla="*/ 117997 w 7063214"/>
              <a:gd name="connsiteY17" fmla="*/ 114081 h 6854818"/>
              <a:gd name="connsiteX18" fmla="*/ 82755 w 7063214"/>
              <a:gd name="connsiteY18" fmla="*/ 819062 h 6854818"/>
              <a:gd name="connsiteX19" fmla="*/ 653012 w 7063214"/>
              <a:gd name="connsiteY19" fmla="*/ 2119723 h 6854818"/>
              <a:gd name="connsiteX20" fmla="*/ 1595549 w 7063214"/>
              <a:gd name="connsiteY20" fmla="*/ 2567814 h 6854818"/>
              <a:gd name="connsiteX21" fmla="*/ 1971179 w 7063214"/>
              <a:gd name="connsiteY21" fmla="*/ 2568271 h 6854818"/>
              <a:gd name="connsiteX22" fmla="*/ 2011520 w 7063214"/>
              <a:gd name="connsiteY22" fmla="*/ 2533715 h 6854818"/>
              <a:gd name="connsiteX23" fmla="*/ 2361652 w 7063214"/>
              <a:gd name="connsiteY23" fmla="*/ 1811303 h 6854818"/>
              <a:gd name="connsiteX24" fmla="*/ 2894460 w 7063214"/>
              <a:gd name="connsiteY24" fmla="*/ 1254062 h 6854818"/>
              <a:gd name="connsiteX25" fmla="*/ 3272830 w 7063214"/>
              <a:gd name="connsiteY25" fmla="*/ 1107007 h 6854818"/>
              <a:gd name="connsiteX26" fmla="*/ 3704023 w 7063214"/>
              <a:gd name="connsiteY26" fmla="*/ 1360852 h 6854818"/>
              <a:gd name="connsiteX27" fmla="*/ 3687582 w 7063214"/>
              <a:gd name="connsiteY27" fmla="*/ 1725216 h 6854818"/>
              <a:gd name="connsiteX28" fmla="*/ 3313703 w 7063214"/>
              <a:gd name="connsiteY28" fmla="*/ 2249576 h 6854818"/>
              <a:gd name="connsiteX29" fmla="*/ 2627523 w 7063214"/>
              <a:gd name="connsiteY29" fmla="*/ 2669885 h 6854818"/>
              <a:gd name="connsiteX30" fmla="*/ 2595250 w 7063214"/>
              <a:gd name="connsiteY30" fmla="*/ 2705583 h 6854818"/>
              <a:gd name="connsiteX31" fmla="*/ 2494093 w 7063214"/>
              <a:gd name="connsiteY31" fmla="*/ 3561958 h 6854818"/>
              <a:gd name="connsiteX32" fmla="*/ 2586725 w 7063214"/>
              <a:gd name="connsiteY32" fmla="*/ 4084109 h 6854818"/>
              <a:gd name="connsiteX33" fmla="*/ 2595630 w 7063214"/>
              <a:gd name="connsiteY33" fmla="*/ 4107782 h 6854818"/>
              <a:gd name="connsiteX34" fmla="*/ 2617552 w 7063214"/>
              <a:gd name="connsiteY34" fmla="*/ 4057698 h 6854818"/>
              <a:gd name="connsiteX35" fmla="*/ 3299470 w 7063214"/>
              <a:gd name="connsiteY35" fmla="*/ 2868318 h 6854818"/>
              <a:gd name="connsiteX36" fmla="*/ 4259818 w 7063214"/>
              <a:gd name="connsiteY36" fmla="*/ 1937122 h 6854818"/>
              <a:gd name="connsiteX37" fmla="*/ 5201366 w 7063214"/>
              <a:gd name="connsiteY37" fmla="*/ 1489487 h 6854818"/>
              <a:gd name="connsiteX38" fmla="*/ 5887470 w 7063214"/>
              <a:gd name="connsiteY38" fmla="*/ 1440925 h 6854818"/>
              <a:gd name="connsiteX39" fmla="*/ 6639263 w 7063214"/>
              <a:gd name="connsiteY39" fmla="*/ 1782836 h 6854818"/>
              <a:gd name="connsiteX40" fmla="*/ 7047394 w 7063214"/>
              <a:gd name="connsiteY40" fmla="*/ 2589659 h 6854818"/>
              <a:gd name="connsiteX41" fmla="*/ 6946161 w 7063214"/>
              <a:gd name="connsiteY41" fmla="*/ 3480210 h 6854818"/>
              <a:gd name="connsiteX42" fmla="*/ 6393258 w 7063214"/>
              <a:gd name="connsiteY42" fmla="*/ 4469711 h 6854818"/>
              <a:gd name="connsiteX43" fmla="*/ 5411064 w 7063214"/>
              <a:gd name="connsiteY43" fmla="*/ 5330957 h 6854818"/>
              <a:gd name="connsiteX44" fmla="*/ 4275574 w 7063214"/>
              <a:gd name="connsiteY44" fmla="*/ 5750657 h 6854818"/>
              <a:gd name="connsiteX45" fmla="*/ 3911894 w 7063214"/>
              <a:gd name="connsiteY45" fmla="*/ 5777221 h 6854818"/>
              <a:gd name="connsiteX46" fmla="*/ 3846283 w 7063214"/>
              <a:gd name="connsiteY46" fmla="*/ 5777450 h 6854818"/>
              <a:gd name="connsiteX47" fmla="*/ 3912732 w 7063214"/>
              <a:gd name="connsiteY47" fmla="*/ 4987600 h 6854818"/>
              <a:gd name="connsiteX48" fmla="*/ 3935947 w 7063214"/>
              <a:gd name="connsiteY48" fmla="*/ 4987600 h 6854818"/>
              <a:gd name="connsiteX49" fmla="*/ 4585288 w 7063214"/>
              <a:gd name="connsiteY49" fmla="*/ 4800052 h 6854818"/>
              <a:gd name="connsiteX50" fmla="*/ 5544342 w 7063214"/>
              <a:gd name="connsiteY50" fmla="*/ 4020097 h 6854818"/>
              <a:gd name="connsiteX51" fmla="*/ 5971350 w 7063214"/>
              <a:gd name="connsiteY51" fmla="*/ 3168137 h 6854818"/>
              <a:gd name="connsiteX52" fmla="*/ 5983985 w 7063214"/>
              <a:gd name="connsiteY52" fmla="*/ 2746838 h 6854818"/>
              <a:gd name="connsiteX53" fmla="*/ 5836550 w 7063214"/>
              <a:gd name="connsiteY53" fmla="*/ 2646289 h 6854818"/>
              <a:gd name="connsiteX54" fmla="*/ 5417381 w 7063214"/>
              <a:gd name="connsiteY54" fmla="*/ 2806132 h 6854818"/>
              <a:gd name="connsiteX55" fmla="*/ 4688500 w 7063214"/>
              <a:gd name="connsiteY55" fmla="*/ 3455320 h 6854818"/>
              <a:gd name="connsiteX56" fmla="*/ 4130574 w 7063214"/>
              <a:gd name="connsiteY56" fmla="*/ 4357136 h 6854818"/>
              <a:gd name="connsiteX57" fmla="*/ 3912732 w 7063214"/>
              <a:gd name="connsiteY57" fmla="*/ 4987600 h 6854818"/>
              <a:gd name="connsiteX58" fmla="*/ 3342551 w 7063214"/>
              <a:gd name="connsiteY58" fmla="*/ 1581206 h 6854818"/>
              <a:gd name="connsiteX59" fmla="*/ 3325501 w 7063214"/>
              <a:gd name="connsiteY59" fmla="*/ 1569560 h 6854818"/>
              <a:gd name="connsiteX60" fmla="*/ 2750982 w 7063214"/>
              <a:gd name="connsiteY60" fmla="*/ 2289156 h 6854818"/>
              <a:gd name="connsiteX61" fmla="*/ 3273514 w 7063214"/>
              <a:gd name="connsiteY61" fmla="*/ 1755663 h 6854818"/>
              <a:gd name="connsiteX62" fmla="*/ 3342551 w 7063214"/>
              <a:gd name="connsiteY62" fmla="*/ 1581206 h 68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063214" h="6854818">
                <a:moveTo>
                  <a:pt x="3846283" y="5777450"/>
                </a:moveTo>
                <a:cubicBezTo>
                  <a:pt x="3869118" y="5869930"/>
                  <a:pt x="3887766" y="5957920"/>
                  <a:pt x="3913112" y="6043854"/>
                </a:cubicBezTo>
                <a:cubicBezTo>
                  <a:pt x="3990750" y="6306985"/>
                  <a:pt x="3899183" y="6512040"/>
                  <a:pt x="3694052" y="6673937"/>
                </a:cubicBezTo>
                <a:cubicBezTo>
                  <a:pt x="3416840" y="6892921"/>
                  <a:pt x="2990593" y="6914614"/>
                  <a:pt x="2688567" y="6730491"/>
                </a:cubicBezTo>
                <a:cubicBezTo>
                  <a:pt x="2527812" y="6632531"/>
                  <a:pt x="2441649" y="6487987"/>
                  <a:pt x="2396893" y="6305310"/>
                </a:cubicBezTo>
                <a:cubicBezTo>
                  <a:pt x="2316819" y="5981234"/>
                  <a:pt x="2288558" y="5646516"/>
                  <a:pt x="2313166" y="5313602"/>
                </a:cubicBezTo>
                <a:cubicBezTo>
                  <a:pt x="2319027" y="5233985"/>
                  <a:pt x="2330444" y="5154826"/>
                  <a:pt x="2337218" y="5075285"/>
                </a:cubicBezTo>
                <a:cubicBezTo>
                  <a:pt x="2338832" y="5058661"/>
                  <a:pt x="2334730" y="5041984"/>
                  <a:pt x="2325573" y="5028017"/>
                </a:cubicBezTo>
                <a:cubicBezTo>
                  <a:pt x="2106437" y="4748369"/>
                  <a:pt x="1970647" y="4430663"/>
                  <a:pt x="1900087" y="4084719"/>
                </a:cubicBezTo>
                <a:cubicBezTo>
                  <a:pt x="1841677" y="3801006"/>
                  <a:pt x="1829338" y="3509735"/>
                  <a:pt x="1863552" y="3222103"/>
                </a:cubicBezTo>
                <a:cubicBezTo>
                  <a:pt x="1879689" y="3085095"/>
                  <a:pt x="1903893" y="2949305"/>
                  <a:pt x="1924901" y="2810090"/>
                </a:cubicBezTo>
                <a:cubicBezTo>
                  <a:pt x="1871620" y="2807502"/>
                  <a:pt x="1813164" y="2805371"/>
                  <a:pt x="1754631" y="2801641"/>
                </a:cubicBezTo>
                <a:cubicBezTo>
                  <a:pt x="1420941" y="2780253"/>
                  <a:pt x="1114044" y="2678106"/>
                  <a:pt x="839876" y="2486447"/>
                </a:cubicBezTo>
                <a:cubicBezTo>
                  <a:pt x="413629" y="2188759"/>
                  <a:pt x="165493" y="1773778"/>
                  <a:pt x="53451" y="1272254"/>
                </a:cubicBezTo>
                <a:cubicBezTo>
                  <a:pt x="-34919" y="876453"/>
                  <a:pt x="-10181" y="484154"/>
                  <a:pt x="94477" y="94824"/>
                </a:cubicBezTo>
                <a:cubicBezTo>
                  <a:pt x="102850" y="63464"/>
                  <a:pt x="109700" y="31572"/>
                  <a:pt x="117312" y="-16"/>
                </a:cubicBezTo>
                <a:lnTo>
                  <a:pt x="127587" y="517"/>
                </a:lnTo>
                <a:cubicBezTo>
                  <a:pt x="124467" y="38575"/>
                  <a:pt x="123325" y="76632"/>
                  <a:pt x="117997" y="114081"/>
                </a:cubicBezTo>
                <a:cubicBezTo>
                  <a:pt x="84506" y="348060"/>
                  <a:pt x="62204" y="582496"/>
                  <a:pt x="82755" y="819062"/>
                </a:cubicBezTo>
                <a:cubicBezTo>
                  <a:pt x="125913" y="1317009"/>
                  <a:pt x="291845" y="1762285"/>
                  <a:pt x="653012" y="2119723"/>
                </a:cubicBezTo>
                <a:cubicBezTo>
                  <a:pt x="914012" y="2377982"/>
                  <a:pt x="1229815" y="2526484"/>
                  <a:pt x="1595549" y="2567814"/>
                </a:cubicBezTo>
                <a:cubicBezTo>
                  <a:pt x="1720372" y="2581591"/>
                  <a:pt x="1846327" y="2581743"/>
                  <a:pt x="1971179" y="2568271"/>
                </a:cubicBezTo>
                <a:cubicBezTo>
                  <a:pt x="1996374" y="2565607"/>
                  <a:pt x="2004289" y="2555103"/>
                  <a:pt x="2011520" y="2533715"/>
                </a:cubicBezTo>
                <a:cubicBezTo>
                  <a:pt x="2097911" y="2278271"/>
                  <a:pt x="2211476" y="2035691"/>
                  <a:pt x="2361652" y="1811303"/>
                </a:cubicBezTo>
                <a:cubicBezTo>
                  <a:pt x="2506271" y="1594679"/>
                  <a:pt x="2675247" y="1400280"/>
                  <a:pt x="2894460" y="1254062"/>
                </a:cubicBezTo>
                <a:cubicBezTo>
                  <a:pt x="3009546" y="1177338"/>
                  <a:pt x="3133081" y="1121773"/>
                  <a:pt x="3272830" y="1107007"/>
                </a:cubicBezTo>
                <a:cubicBezTo>
                  <a:pt x="3465630" y="1086532"/>
                  <a:pt x="3639934" y="1186776"/>
                  <a:pt x="3704023" y="1360852"/>
                </a:cubicBezTo>
                <a:cubicBezTo>
                  <a:pt x="3749236" y="1483702"/>
                  <a:pt x="3731653" y="1606020"/>
                  <a:pt x="3687582" y="1725216"/>
                </a:cubicBezTo>
                <a:cubicBezTo>
                  <a:pt x="3610554" y="1933544"/>
                  <a:pt x="3474916" y="2101151"/>
                  <a:pt x="3313703" y="2249576"/>
                </a:cubicBezTo>
                <a:cubicBezTo>
                  <a:pt x="3112759" y="2434536"/>
                  <a:pt x="2881748" y="2571163"/>
                  <a:pt x="2627523" y="2669885"/>
                </a:cubicBezTo>
                <a:cubicBezTo>
                  <a:pt x="2612376" y="2676918"/>
                  <a:pt x="2600730" y="2689804"/>
                  <a:pt x="2595250" y="2705583"/>
                </a:cubicBezTo>
                <a:cubicBezTo>
                  <a:pt x="2515176" y="2985460"/>
                  <a:pt x="2478413" y="3270436"/>
                  <a:pt x="2494093" y="3561958"/>
                </a:cubicBezTo>
                <a:cubicBezTo>
                  <a:pt x="2503607" y="3740068"/>
                  <a:pt x="2532150" y="3914296"/>
                  <a:pt x="2586725" y="4084109"/>
                </a:cubicBezTo>
                <a:cubicBezTo>
                  <a:pt x="2588475" y="4089514"/>
                  <a:pt x="2590759" y="4094842"/>
                  <a:pt x="2595630" y="4107782"/>
                </a:cubicBezTo>
                <a:cubicBezTo>
                  <a:pt x="2604993" y="4086470"/>
                  <a:pt x="2611691" y="4072235"/>
                  <a:pt x="2617552" y="4057698"/>
                </a:cubicBezTo>
                <a:cubicBezTo>
                  <a:pt x="2789420" y="3629472"/>
                  <a:pt x="3018984" y="3234053"/>
                  <a:pt x="3299470" y="2868318"/>
                </a:cubicBezTo>
                <a:cubicBezTo>
                  <a:pt x="3573485" y="2510575"/>
                  <a:pt x="3890125" y="2195990"/>
                  <a:pt x="4259818" y="1937122"/>
                </a:cubicBezTo>
                <a:cubicBezTo>
                  <a:pt x="4548144" y="1735188"/>
                  <a:pt x="4858162" y="1576791"/>
                  <a:pt x="5201366" y="1489487"/>
                </a:cubicBezTo>
                <a:cubicBezTo>
                  <a:pt x="5427048" y="1432020"/>
                  <a:pt x="5656004" y="1409946"/>
                  <a:pt x="5887470" y="1440925"/>
                </a:cubicBezTo>
                <a:cubicBezTo>
                  <a:pt x="6171838" y="1478983"/>
                  <a:pt x="6426673" y="1585545"/>
                  <a:pt x="6639263" y="1782836"/>
                </a:cubicBezTo>
                <a:cubicBezTo>
                  <a:pt x="6875221" y="2001135"/>
                  <a:pt x="7004617" y="2274085"/>
                  <a:pt x="7047394" y="2589659"/>
                </a:cubicBezTo>
                <a:cubicBezTo>
                  <a:pt x="7089105" y="2894958"/>
                  <a:pt x="7042446" y="3190971"/>
                  <a:pt x="6946161" y="3480210"/>
                </a:cubicBezTo>
                <a:cubicBezTo>
                  <a:pt x="6824908" y="3845107"/>
                  <a:pt x="6632869" y="4171110"/>
                  <a:pt x="6393258" y="4469711"/>
                </a:cubicBezTo>
                <a:cubicBezTo>
                  <a:pt x="6119470" y="4812709"/>
                  <a:pt x="5786922" y="5104323"/>
                  <a:pt x="5411064" y="5330957"/>
                </a:cubicBezTo>
                <a:cubicBezTo>
                  <a:pt x="5059563" y="5543242"/>
                  <a:pt x="4683401" y="5691820"/>
                  <a:pt x="4275574" y="5750657"/>
                </a:cubicBezTo>
                <a:cubicBezTo>
                  <a:pt x="4155617" y="5767935"/>
                  <a:pt x="4033222" y="5769077"/>
                  <a:pt x="3911894" y="5777221"/>
                </a:cubicBezTo>
                <a:cubicBezTo>
                  <a:pt x="3893398" y="5778515"/>
                  <a:pt x="3874370" y="5777450"/>
                  <a:pt x="3846283" y="5777450"/>
                </a:cubicBezTo>
                <a:close/>
                <a:moveTo>
                  <a:pt x="3912732" y="4987600"/>
                </a:moveTo>
                <a:cubicBezTo>
                  <a:pt x="3923540" y="4987600"/>
                  <a:pt x="3929782" y="4988057"/>
                  <a:pt x="3935947" y="4987600"/>
                </a:cubicBezTo>
                <a:cubicBezTo>
                  <a:pt x="4164293" y="4966973"/>
                  <a:pt x="4379776" y="4898849"/>
                  <a:pt x="4585288" y="4800052"/>
                </a:cubicBezTo>
                <a:cubicBezTo>
                  <a:pt x="4966778" y="4616689"/>
                  <a:pt x="5284179" y="4352949"/>
                  <a:pt x="5544342" y="4020097"/>
                </a:cubicBezTo>
                <a:cubicBezTo>
                  <a:pt x="5743384" y="3765110"/>
                  <a:pt x="5897974" y="3486451"/>
                  <a:pt x="5971350" y="3168137"/>
                </a:cubicBezTo>
                <a:cubicBezTo>
                  <a:pt x="6003394" y="3028922"/>
                  <a:pt x="6019759" y="2888184"/>
                  <a:pt x="5983985" y="2746838"/>
                </a:cubicBezTo>
                <a:cubicBezTo>
                  <a:pt x="5959476" y="2649867"/>
                  <a:pt x="5935728" y="2634339"/>
                  <a:pt x="5836550" y="2646289"/>
                </a:cubicBezTo>
                <a:cubicBezTo>
                  <a:pt x="5683709" y="2664785"/>
                  <a:pt x="5547311" y="2728418"/>
                  <a:pt x="5417381" y="2806132"/>
                </a:cubicBezTo>
                <a:cubicBezTo>
                  <a:pt x="5133014" y="2975717"/>
                  <a:pt x="4897514" y="3201019"/>
                  <a:pt x="4688500" y="3455320"/>
                </a:cubicBezTo>
                <a:cubicBezTo>
                  <a:pt x="4463122" y="3729686"/>
                  <a:pt x="4275499" y="4032983"/>
                  <a:pt x="4130574" y="4357136"/>
                </a:cubicBezTo>
                <a:cubicBezTo>
                  <a:pt x="4039388" y="4559299"/>
                  <a:pt x="3964414" y="4767094"/>
                  <a:pt x="3912732" y="4987600"/>
                </a:cubicBezTo>
                <a:close/>
                <a:moveTo>
                  <a:pt x="3342551" y="1581206"/>
                </a:moveTo>
                <a:lnTo>
                  <a:pt x="3325501" y="1569560"/>
                </a:lnTo>
                <a:cubicBezTo>
                  <a:pt x="3047528" y="1739450"/>
                  <a:pt x="2889664" y="2006463"/>
                  <a:pt x="2750982" y="2289156"/>
                </a:cubicBezTo>
                <a:cubicBezTo>
                  <a:pt x="2967454" y="2152148"/>
                  <a:pt x="3154394" y="1986140"/>
                  <a:pt x="3273514" y="1755663"/>
                </a:cubicBezTo>
                <a:cubicBezTo>
                  <a:pt x="3302667" y="1700479"/>
                  <a:pt x="3319945" y="1639510"/>
                  <a:pt x="3342551" y="1581206"/>
                </a:cubicBezTo>
                <a:close/>
              </a:path>
            </a:pathLst>
          </a:custGeom>
          <a:solidFill>
            <a:srgbClr val="FE8267"/>
          </a:solidFill>
          <a:ln w="76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9A9580-5877-9C78-B278-1148EAE97B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8850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FCFEB70-C568-A0E5-AC2D-1AE1CB964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6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8BEB4-77A9-4119-E649-373CC697F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7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Top Stripe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69C446-6364-BD15-8A91-1C4182F84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67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">
    <p:bg>
      <p:bgPr>
        <a:blipFill dpi="0" rotWithShape="1">
          <a:blip r:embed="rId2">
            <a:alphaModFix amt="6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815" y="1730590"/>
            <a:ext cx="11351020" cy="505983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816" y="2236573"/>
            <a:ext cx="9209525" cy="4256301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010570-733C-6649-BE2A-B4C83E68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351020" cy="1029478"/>
          </a:xfrm>
        </p:spPr>
        <p:txBody>
          <a:bodyPr/>
          <a:lstStyle>
            <a:lvl1pPr>
              <a:defRPr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640EA980-B7E6-04D0-3A61-2EB48870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9648" y="5688368"/>
            <a:ext cx="917536" cy="804506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B3B9B3D-9FBB-3815-A34D-8FA918CD1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Top Stripe Two-Column"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3D64A4C-4BD5-A031-134A-6E2AAA60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1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/ Top Stripe Two-Column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1C10E67-6B59-F64F-BF1D-0834AADFCA09}"/>
              </a:ext>
            </a:extLst>
          </p:cNvPr>
          <p:cNvSpPr/>
          <p:nvPr userDrawn="1"/>
        </p:nvSpPr>
        <p:spPr>
          <a:xfrm>
            <a:off x="644433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C87C6-5D72-8247-9A6D-0E971BF8E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776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0AE45-CEE3-8140-9630-B7BCCE50C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77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6D9143-6758-5E4D-BEF3-917E427DEADB}"/>
              </a:ext>
            </a:extLst>
          </p:cNvPr>
          <p:cNvSpPr/>
          <p:nvPr userDrawn="1"/>
        </p:nvSpPr>
        <p:spPr>
          <a:xfrm>
            <a:off x="6206325" y="708155"/>
            <a:ext cx="5041898" cy="5441690"/>
          </a:xfrm>
          <a:prstGeom prst="roundRect">
            <a:avLst>
              <a:gd name="adj" fmla="val 15761"/>
            </a:avLst>
          </a:prstGeom>
          <a:noFill/>
          <a:ln w="28575">
            <a:solidFill>
              <a:srgbClr val="7B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2FDD1AB-FE1B-EE4C-B1EA-7CB182A5D9B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505668" y="1307310"/>
            <a:ext cx="4461345" cy="84656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BCAB7A2-01FF-2B4A-B809-7BF8D491B39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505669" y="2153870"/>
            <a:ext cx="4461344" cy="3556050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18E7B474-C745-1691-2D8C-46FC6C92C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85127" y="6102547"/>
            <a:ext cx="322402" cy="4733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F2820C-9722-0EFB-4F39-96E8CF9F0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45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Right">
    <p:bg>
      <p:bgPr>
        <a:blipFill dpi="0" rotWithShape="1">
          <a:blip r:embed="rId2">
            <a:alphaModFix amt="15234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63938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63938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1B46001-0298-6D4A-0318-02216121F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1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87CAE71-6FA5-7092-EC94-49518EAB1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7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864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Righ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5522" y="0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15" y="1729962"/>
            <a:ext cx="7566320" cy="3734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7F8E8-7F0C-C947-857D-8477DF68D289}"/>
              </a:ext>
            </a:extLst>
          </p:cNvPr>
          <p:cNvCxnSpPr>
            <a:cxnSpLocks/>
          </p:cNvCxnSpPr>
          <p:nvPr userDrawn="1"/>
        </p:nvCxnSpPr>
        <p:spPr>
          <a:xfrm>
            <a:off x="374815" y="1399152"/>
            <a:ext cx="7566320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9AFA2AF9-FDB7-326E-6E7E-C3BDEFC02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B84F7-3344-975C-AA7F-C9929E5FB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Image Left B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3826477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845" y="365126"/>
            <a:ext cx="756632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845" y="1729963"/>
            <a:ext cx="7566320" cy="3463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B8118B-DFBA-4342-AE72-536C0FC95B8D}"/>
              </a:ext>
            </a:extLst>
          </p:cNvPr>
          <p:cNvCxnSpPr>
            <a:cxnSpLocks/>
          </p:cNvCxnSpPr>
          <p:nvPr userDrawn="1"/>
        </p:nvCxnSpPr>
        <p:spPr>
          <a:xfrm>
            <a:off x="4254845" y="1399152"/>
            <a:ext cx="7566320" cy="0"/>
          </a:xfrm>
          <a:prstGeom prst="line">
            <a:avLst/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FC70F559-F874-11F8-FE41-32550BDE57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68FC3E1-0D92-79B2-9F40-D4ED99494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1B5D7CCC-3631-304B-8F5C-DBE962D0E602}"/>
              </a:ext>
            </a:extLst>
          </p:cNvPr>
          <p:cNvSpPr/>
          <p:nvPr userDrawn="1"/>
        </p:nvSpPr>
        <p:spPr>
          <a:xfrm>
            <a:off x="5874471" y="-183439"/>
            <a:ext cx="7105685" cy="7224878"/>
          </a:xfrm>
          <a:custGeom>
            <a:avLst/>
            <a:gdLst>
              <a:gd name="connsiteX0" fmla="*/ 3035847 w 3039063"/>
              <a:gd name="connsiteY0" fmla="*/ 407933 h 2633246"/>
              <a:gd name="connsiteX1" fmla="*/ 3015288 w 3039063"/>
              <a:gd name="connsiteY1" fmla="*/ 313188 h 2633246"/>
              <a:gd name="connsiteX2" fmla="*/ 2967584 w 3039063"/>
              <a:gd name="connsiteY2" fmla="*/ 212914 h 2633246"/>
              <a:gd name="connsiteX3" fmla="*/ 2896409 w 3039063"/>
              <a:gd name="connsiteY3" fmla="*/ 127859 h 2633246"/>
              <a:gd name="connsiteX4" fmla="*/ 2876885 w 3039063"/>
              <a:gd name="connsiteY4" fmla="*/ 110689 h 2633246"/>
              <a:gd name="connsiteX5" fmla="*/ 2857468 w 3039063"/>
              <a:gd name="connsiteY5" fmla="*/ 95561 h 2633246"/>
              <a:gd name="connsiteX6" fmla="*/ 2852530 w 3039063"/>
              <a:gd name="connsiteY6" fmla="*/ 91920 h 2633246"/>
              <a:gd name="connsiteX7" fmla="*/ 2847775 w 3039063"/>
              <a:gd name="connsiteY7" fmla="*/ 88584 h 2633246"/>
              <a:gd name="connsiteX8" fmla="*/ 2838219 w 3039063"/>
              <a:gd name="connsiteY8" fmla="*/ 82124 h 2633246"/>
              <a:gd name="connsiteX9" fmla="*/ 2828556 w 3039063"/>
              <a:gd name="connsiteY9" fmla="*/ 75863 h 2633246"/>
              <a:gd name="connsiteX10" fmla="*/ 2823832 w 3039063"/>
              <a:gd name="connsiteY10" fmla="*/ 72953 h 2633246"/>
              <a:gd name="connsiteX11" fmla="*/ 2819260 w 3039063"/>
              <a:gd name="connsiteY11" fmla="*/ 70211 h 2633246"/>
              <a:gd name="connsiteX12" fmla="*/ 2800620 w 3039063"/>
              <a:gd name="connsiteY12" fmla="*/ 59699 h 2633246"/>
              <a:gd name="connsiteX13" fmla="*/ 2782895 w 3039063"/>
              <a:gd name="connsiteY13" fmla="*/ 50786 h 2633246"/>
              <a:gd name="connsiteX14" fmla="*/ 2778429 w 3039063"/>
              <a:gd name="connsiteY14" fmla="*/ 48654 h 2633246"/>
              <a:gd name="connsiteX15" fmla="*/ 2774070 w 3039063"/>
              <a:gd name="connsiteY15" fmla="*/ 46643 h 2633246"/>
              <a:gd name="connsiteX16" fmla="*/ 2765688 w 3039063"/>
              <a:gd name="connsiteY16" fmla="*/ 42971 h 2633246"/>
              <a:gd name="connsiteX17" fmla="*/ 2757260 w 3039063"/>
              <a:gd name="connsiteY17" fmla="*/ 39421 h 2633246"/>
              <a:gd name="connsiteX18" fmla="*/ 2748953 w 3039063"/>
              <a:gd name="connsiteY18" fmla="*/ 36100 h 2633246"/>
              <a:gd name="connsiteX19" fmla="*/ 2717893 w 3039063"/>
              <a:gd name="connsiteY19" fmla="*/ 25268 h 2633246"/>
              <a:gd name="connsiteX20" fmla="*/ 2703078 w 3039063"/>
              <a:gd name="connsiteY20" fmla="*/ 20850 h 2633246"/>
              <a:gd name="connsiteX21" fmla="*/ 2689179 w 3039063"/>
              <a:gd name="connsiteY21" fmla="*/ 17194 h 2633246"/>
              <a:gd name="connsiteX22" fmla="*/ 2682198 w 3039063"/>
              <a:gd name="connsiteY22" fmla="*/ 15457 h 2633246"/>
              <a:gd name="connsiteX23" fmla="*/ 2675675 w 3039063"/>
              <a:gd name="connsiteY23" fmla="*/ 13934 h 2633246"/>
              <a:gd name="connsiteX24" fmla="*/ 2662644 w 3039063"/>
              <a:gd name="connsiteY24" fmla="*/ 11176 h 2633246"/>
              <a:gd name="connsiteX25" fmla="*/ 2656380 w 3039063"/>
              <a:gd name="connsiteY25" fmla="*/ 9988 h 2633246"/>
              <a:gd name="connsiteX26" fmla="*/ 2650284 w 3039063"/>
              <a:gd name="connsiteY26" fmla="*/ 8906 h 2633246"/>
              <a:gd name="connsiteX27" fmla="*/ 2638091 w 3039063"/>
              <a:gd name="connsiteY27" fmla="*/ 6895 h 2633246"/>
              <a:gd name="connsiteX28" fmla="*/ 2555227 w 3039063"/>
              <a:gd name="connsiteY28" fmla="*/ 101 h 2633246"/>
              <a:gd name="connsiteX29" fmla="*/ 2429322 w 3039063"/>
              <a:gd name="connsiteY29" fmla="*/ 7901 h 2633246"/>
              <a:gd name="connsiteX30" fmla="*/ 2402300 w 3039063"/>
              <a:gd name="connsiteY30" fmla="*/ 11831 h 2633246"/>
              <a:gd name="connsiteX31" fmla="*/ 2376482 w 3039063"/>
              <a:gd name="connsiteY31" fmla="*/ 16234 h 2633246"/>
              <a:gd name="connsiteX32" fmla="*/ 2327376 w 3039063"/>
              <a:gd name="connsiteY32" fmla="*/ 26061 h 2633246"/>
              <a:gd name="connsiteX33" fmla="*/ 2236403 w 3039063"/>
              <a:gd name="connsiteY33" fmla="*/ 48654 h 2633246"/>
              <a:gd name="connsiteX34" fmla="*/ 2070430 w 3039063"/>
              <a:gd name="connsiteY34" fmla="*/ 100924 h 2633246"/>
              <a:gd name="connsiteX35" fmla="*/ 1915309 w 3039063"/>
              <a:gd name="connsiteY35" fmla="*/ 158816 h 2633246"/>
              <a:gd name="connsiteX36" fmla="*/ 1620535 w 3039063"/>
              <a:gd name="connsiteY36" fmla="*/ 284532 h 2633246"/>
              <a:gd name="connsiteX37" fmla="*/ 1336339 w 3039063"/>
              <a:gd name="connsiteY37" fmla="*/ 418597 h 2633246"/>
              <a:gd name="connsiteX38" fmla="*/ 1298785 w 3039063"/>
              <a:gd name="connsiteY38" fmla="*/ 437107 h 2633246"/>
              <a:gd name="connsiteX39" fmla="*/ 1283133 w 3039063"/>
              <a:gd name="connsiteY39" fmla="*/ 420791 h 2633246"/>
              <a:gd name="connsiteX40" fmla="*/ 1247485 w 3039063"/>
              <a:gd name="connsiteY40" fmla="*/ 393612 h 2633246"/>
              <a:gd name="connsiteX41" fmla="*/ 1213391 w 3039063"/>
              <a:gd name="connsiteY41" fmla="*/ 376032 h 2633246"/>
              <a:gd name="connsiteX42" fmla="*/ 1209276 w 3039063"/>
              <a:gd name="connsiteY42" fmla="*/ 374295 h 2633246"/>
              <a:gd name="connsiteX43" fmla="*/ 1205283 w 3039063"/>
              <a:gd name="connsiteY43" fmla="*/ 372771 h 2633246"/>
              <a:gd name="connsiteX44" fmla="*/ 1197327 w 3039063"/>
              <a:gd name="connsiteY44" fmla="*/ 369816 h 2633246"/>
              <a:gd name="connsiteX45" fmla="*/ 1182086 w 3039063"/>
              <a:gd name="connsiteY45" fmla="*/ 364910 h 2633246"/>
              <a:gd name="connsiteX46" fmla="*/ 1153204 w 3039063"/>
              <a:gd name="connsiteY46" fmla="*/ 357841 h 2633246"/>
              <a:gd name="connsiteX47" fmla="*/ 1101035 w 3039063"/>
              <a:gd name="connsiteY47" fmla="*/ 351077 h 2633246"/>
              <a:gd name="connsiteX48" fmla="*/ 1053910 w 3039063"/>
              <a:gd name="connsiteY48" fmla="*/ 349965 h 2633246"/>
              <a:gd name="connsiteX49" fmla="*/ 1042708 w 3039063"/>
              <a:gd name="connsiteY49" fmla="*/ 350270 h 2633246"/>
              <a:gd name="connsiteX50" fmla="*/ 1032695 w 3039063"/>
              <a:gd name="connsiteY50" fmla="*/ 350818 h 2633246"/>
              <a:gd name="connsiteX51" fmla="*/ 1012699 w 3039063"/>
              <a:gd name="connsiteY51" fmla="*/ 351961 h 2633246"/>
              <a:gd name="connsiteX52" fmla="*/ 992749 w 3039063"/>
              <a:gd name="connsiteY52" fmla="*/ 353225 h 2633246"/>
              <a:gd name="connsiteX53" fmla="*/ 972936 w 3039063"/>
              <a:gd name="connsiteY53" fmla="*/ 354977 h 2633246"/>
              <a:gd name="connsiteX54" fmla="*/ 953122 w 3039063"/>
              <a:gd name="connsiteY54" fmla="*/ 356744 h 2633246"/>
              <a:gd name="connsiteX55" fmla="*/ 933538 w 3039063"/>
              <a:gd name="connsiteY55" fmla="*/ 358969 h 2633246"/>
              <a:gd name="connsiteX56" fmla="*/ 914014 w 3039063"/>
              <a:gd name="connsiteY56" fmla="*/ 361284 h 2633246"/>
              <a:gd name="connsiteX57" fmla="*/ 904260 w 3039063"/>
              <a:gd name="connsiteY57" fmla="*/ 362457 h 2633246"/>
              <a:gd name="connsiteX58" fmla="*/ 894582 w 3039063"/>
              <a:gd name="connsiteY58" fmla="*/ 363859 h 2633246"/>
              <a:gd name="connsiteX59" fmla="*/ 742174 w 3039063"/>
              <a:gd name="connsiteY59" fmla="*/ 391281 h 2633246"/>
              <a:gd name="connsiteX60" fmla="*/ 594337 w 3039063"/>
              <a:gd name="connsiteY60" fmla="*/ 428545 h 2633246"/>
              <a:gd name="connsiteX61" fmla="*/ 309638 w 3039063"/>
              <a:gd name="connsiteY61" fmla="*/ 525103 h 2633246"/>
              <a:gd name="connsiteX62" fmla="*/ 171754 w 3039063"/>
              <a:gd name="connsiteY62" fmla="*/ 582233 h 2633246"/>
              <a:gd name="connsiteX63" fmla="*/ 103947 w 3039063"/>
              <a:gd name="connsiteY63" fmla="*/ 613007 h 2633246"/>
              <a:gd name="connsiteX64" fmla="*/ 70128 w 3039063"/>
              <a:gd name="connsiteY64" fmla="*/ 629049 h 2633246"/>
              <a:gd name="connsiteX65" fmla="*/ 53210 w 3039063"/>
              <a:gd name="connsiteY65" fmla="*/ 637291 h 2633246"/>
              <a:gd name="connsiteX66" fmla="*/ 35821 w 3039063"/>
              <a:gd name="connsiteY66" fmla="*/ 645944 h 2633246"/>
              <a:gd name="connsiteX67" fmla="*/ 6823 w 3039063"/>
              <a:gd name="connsiteY67" fmla="*/ 732689 h 2633246"/>
              <a:gd name="connsiteX68" fmla="*/ 85993 w 3039063"/>
              <a:gd name="connsiteY68" fmla="*/ 764881 h 2633246"/>
              <a:gd name="connsiteX69" fmla="*/ 87975 w 3039063"/>
              <a:gd name="connsiteY69" fmla="*/ 764196 h 2633246"/>
              <a:gd name="connsiteX70" fmla="*/ 104100 w 3039063"/>
              <a:gd name="connsiteY70" fmla="*/ 758559 h 2633246"/>
              <a:gd name="connsiteX71" fmla="*/ 120865 w 3039063"/>
              <a:gd name="connsiteY71" fmla="*/ 752861 h 2633246"/>
              <a:gd name="connsiteX72" fmla="*/ 154684 w 3039063"/>
              <a:gd name="connsiteY72" fmla="*/ 741755 h 2633246"/>
              <a:gd name="connsiteX73" fmla="*/ 222902 w 3039063"/>
              <a:gd name="connsiteY73" fmla="*/ 720701 h 2633246"/>
              <a:gd name="connsiteX74" fmla="*/ 360603 w 3039063"/>
              <a:gd name="connsiteY74" fmla="*/ 682964 h 2633246"/>
              <a:gd name="connsiteX75" fmla="*/ 638109 w 3039063"/>
              <a:gd name="connsiteY75" fmla="*/ 626185 h 2633246"/>
              <a:gd name="connsiteX76" fmla="*/ 776648 w 3039063"/>
              <a:gd name="connsiteY76" fmla="*/ 609274 h 2633246"/>
              <a:gd name="connsiteX77" fmla="*/ 913572 w 3039063"/>
              <a:gd name="connsiteY77" fmla="*/ 602038 h 2633246"/>
              <a:gd name="connsiteX78" fmla="*/ 922046 w 3039063"/>
              <a:gd name="connsiteY78" fmla="*/ 601870 h 2633246"/>
              <a:gd name="connsiteX79" fmla="*/ 930475 w 3039063"/>
              <a:gd name="connsiteY79" fmla="*/ 601870 h 2633246"/>
              <a:gd name="connsiteX80" fmla="*/ 947239 w 3039063"/>
              <a:gd name="connsiteY80" fmla="*/ 602023 h 2633246"/>
              <a:gd name="connsiteX81" fmla="*/ 964004 w 3039063"/>
              <a:gd name="connsiteY81" fmla="*/ 602221 h 2633246"/>
              <a:gd name="connsiteX82" fmla="*/ 973149 w 3039063"/>
              <a:gd name="connsiteY82" fmla="*/ 602556 h 2633246"/>
              <a:gd name="connsiteX83" fmla="*/ 784025 w 3039063"/>
              <a:gd name="connsiteY83" fmla="*/ 702815 h 2633246"/>
              <a:gd name="connsiteX84" fmla="*/ 512814 w 3039063"/>
              <a:gd name="connsiteY84" fmla="*/ 850988 h 2633246"/>
              <a:gd name="connsiteX85" fmla="*/ 378069 w 3039063"/>
              <a:gd name="connsiteY85" fmla="*/ 926521 h 2633246"/>
              <a:gd name="connsiteX86" fmla="*/ 310811 w 3039063"/>
              <a:gd name="connsiteY86" fmla="*/ 964730 h 2633246"/>
              <a:gd name="connsiteX87" fmla="*/ 242974 w 3039063"/>
              <a:gd name="connsiteY87" fmla="*/ 1003685 h 2633246"/>
              <a:gd name="connsiteX88" fmla="*/ 222308 w 3039063"/>
              <a:gd name="connsiteY88" fmla="*/ 1015522 h 2633246"/>
              <a:gd name="connsiteX89" fmla="*/ 145204 w 3039063"/>
              <a:gd name="connsiteY89" fmla="*/ 1301609 h 2633246"/>
              <a:gd name="connsiteX90" fmla="*/ 398187 w 3039063"/>
              <a:gd name="connsiteY90" fmla="*/ 1394104 h 2633246"/>
              <a:gd name="connsiteX91" fmla="*/ 570074 w 3039063"/>
              <a:gd name="connsiteY91" fmla="*/ 1323308 h 2633246"/>
              <a:gd name="connsiteX92" fmla="*/ 571034 w 3039063"/>
              <a:gd name="connsiteY92" fmla="*/ 1322927 h 2633246"/>
              <a:gd name="connsiteX93" fmla="*/ 711052 w 3039063"/>
              <a:gd name="connsiteY93" fmla="*/ 1266087 h 2633246"/>
              <a:gd name="connsiteX94" fmla="*/ 992215 w 3039063"/>
              <a:gd name="connsiteY94" fmla="*/ 1155498 h 2633246"/>
              <a:gd name="connsiteX95" fmla="*/ 1556920 w 3039063"/>
              <a:gd name="connsiteY95" fmla="*/ 949343 h 2633246"/>
              <a:gd name="connsiteX96" fmla="*/ 1805224 w 3039063"/>
              <a:gd name="connsiteY96" fmla="*/ 867746 h 2633246"/>
              <a:gd name="connsiteX97" fmla="*/ 1670830 w 3039063"/>
              <a:gd name="connsiteY97" fmla="*/ 977557 h 2633246"/>
              <a:gd name="connsiteX98" fmla="*/ 1200421 w 3039063"/>
              <a:gd name="connsiteY98" fmla="*/ 1340295 h 2633246"/>
              <a:gd name="connsiteX99" fmla="*/ 714999 w 3039063"/>
              <a:gd name="connsiteY99" fmla="*/ 1693739 h 2633246"/>
              <a:gd name="connsiteX100" fmla="*/ 664704 w 3039063"/>
              <a:gd name="connsiteY100" fmla="*/ 1734675 h 2633246"/>
              <a:gd name="connsiteX101" fmla="*/ 635427 w 3039063"/>
              <a:gd name="connsiteY101" fmla="*/ 2466610 h 2633246"/>
              <a:gd name="connsiteX102" fmla="*/ 1367659 w 3039063"/>
              <a:gd name="connsiteY102" fmla="*/ 2495875 h 2633246"/>
              <a:gd name="connsiteX103" fmla="*/ 1368162 w 3039063"/>
              <a:gd name="connsiteY103" fmla="*/ 2495403 h 2633246"/>
              <a:gd name="connsiteX104" fmla="*/ 1821074 w 3039063"/>
              <a:gd name="connsiteY104" fmla="*/ 2069411 h 2633246"/>
              <a:gd name="connsiteX105" fmla="*/ 2266550 w 3039063"/>
              <a:gd name="connsiteY105" fmla="*/ 1626646 h 2633246"/>
              <a:gd name="connsiteX106" fmla="*/ 2485302 w 3039063"/>
              <a:gd name="connsiteY106" fmla="*/ 1393555 h 2633246"/>
              <a:gd name="connsiteX107" fmla="*/ 2700564 w 3039063"/>
              <a:gd name="connsiteY107" fmla="*/ 1143966 h 2633246"/>
              <a:gd name="connsiteX108" fmla="*/ 2753907 w 3039063"/>
              <a:gd name="connsiteY108" fmla="*/ 1076735 h 2633246"/>
              <a:gd name="connsiteX109" fmla="*/ 2807036 w 3039063"/>
              <a:gd name="connsiteY109" fmla="*/ 1006122 h 2633246"/>
              <a:gd name="connsiteX110" fmla="*/ 2860181 w 3039063"/>
              <a:gd name="connsiteY110" fmla="*/ 930376 h 2633246"/>
              <a:gd name="connsiteX111" fmla="*/ 2913631 w 3039063"/>
              <a:gd name="connsiteY111" fmla="*/ 846036 h 2633246"/>
              <a:gd name="connsiteX112" fmla="*/ 2940577 w 3039063"/>
              <a:gd name="connsiteY112" fmla="*/ 798611 h 2633246"/>
              <a:gd name="connsiteX113" fmla="*/ 2947374 w 3039063"/>
              <a:gd name="connsiteY113" fmla="*/ 785814 h 2633246"/>
              <a:gd name="connsiteX114" fmla="*/ 2950758 w 3039063"/>
              <a:gd name="connsiteY114" fmla="*/ 779385 h 2633246"/>
              <a:gd name="connsiteX115" fmla="*/ 2954172 w 3039063"/>
              <a:gd name="connsiteY115" fmla="*/ 772681 h 2633246"/>
              <a:gd name="connsiteX116" fmla="*/ 2960954 w 3039063"/>
              <a:gd name="connsiteY116" fmla="*/ 759168 h 2633246"/>
              <a:gd name="connsiteX117" fmla="*/ 2967782 w 3039063"/>
              <a:gd name="connsiteY117" fmla="*/ 745046 h 2633246"/>
              <a:gd name="connsiteX118" fmla="*/ 2994972 w 3039063"/>
              <a:gd name="connsiteY118" fmla="*/ 681822 h 2633246"/>
              <a:gd name="connsiteX119" fmla="*/ 3020881 w 3039063"/>
              <a:gd name="connsiteY119" fmla="*/ 601078 h 2633246"/>
              <a:gd name="connsiteX120" fmla="*/ 3022405 w 3039063"/>
              <a:gd name="connsiteY120" fmla="*/ 595228 h 2633246"/>
              <a:gd name="connsiteX121" fmla="*/ 3023929 w 3039063"/>
              <a:gd name="connsiteY121" fmla="*/ 589012 h 2633246"/>
              <a:gd name="connsiteX122" fmla="*/ 3026718 w 3039063"/>
              <a:gd name="connsiteY122" fmla="*/ 576535 h 2633246"/>
              <a:gd name="connsiteX123" fmla="*/ 3027389 w 3039063"/>
              <a:gd name="connsiteY123" fmla="*/ 573412 h 2633246"/>
              <a:gd name="connsiteX124" fmla="*/ 3028059 w 3039063"/>
              <a:gd name="connsiteY124" fmla="*/ 570060 h 2633246"/>
              <a:gd name="connsiteX125" fmla="*/ 3029370 w 3039063"/>
              <a:gd name="connsiteY125" fmla="*/ 563250 h 2633246"/>
              <a:gd name="connsiteX126" fmla="*/ 3031809 w 3039063"/>
              <a:gd name="connsiteY126" fmla="*/ 549539 h 2633246"/>
              <a:gd name="connsiteX127" fmla="*/ 3034003 w 3039063"/>
              <a:gd name="connsiteY127" fmla="*/ 534746 h 2633246"/>
              <a:gd name="connsiteX128" fmla="*/ 3034994 w 3039063"/>
              <a:gd name="connsiteY128" fmla="*/ 527297 h 2633246"/>
              <a:gd name="connsiteX129" fmla="*/ 3035908 w 3039063"/>
              <a:gd name="connsiteY129" fmla="*/ 519588 h 2633246"/>
              <a:gd name="connsiteX130" fmla="*/ 3037433 w 3039063"/>
              <a:gd name="connsiteY130" fmla="*/ 503256 h 2633246"/>
              <a:gd name="connsiteX131" fmla="*/ 3038057 w 3039063"/>
              <a:gd name="connsiteY131" fmla="*/ 495045 h 2633246"/>
              <a:gd name="connsiteX132" fmla="*/ 3038499 w 3039063"/>
              <a:gd name="connsiteY132" fmla="*/ 486117 h 2633246"/>
              <a:gd name="connsiteX133" fmla="*/ 3039063 w 3039063"/>
              <a:gd name="connsiteY133" fmla="*/ 468262 h 2633246"/>
              <a:gd name="connsiteX134" fmla="*/ 3038880 w 3039063"/>
              <a:gd name="connsiteY134" fmla="*/ 448899 h 2633246"/>
              <a:gd name="connsiteX135" fmla="*/ 3038576 w 3039063"/>
              <a:gd name="connsiteY135" fmla="*/ 439179 h 2633246"/>
              <a:gd name="connsiteX136" fmla="*/ 3037951 w 3039063"/>
              <a:gd name="connsiteY136" fmla="*/ 428759 h 2633246"/>
              <a:gd name="connsiteX137" fmla="*/ 3035847 w 3039063"/>
              <a:gd name="connsiteY137" fmla="*/ 407933 h 2633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039063" h="2633246">
                <a:moveTo>
                  <a:pt x="3035847" y="407933"/>
                </a:moveTo>
                <a:cubicBezTo>
                  <a:pt x="3032281" y="375728"/>
                  <a:pt x="3025392" y="343978"/>
                  <a:pt x="3015288" y="313188"/>
                </a:cubicBezTo>
                <a:cubicBezTo>
                  <a:pt x="3003582" y="277928"/>
                  <a:pt x="2987549" y="244249"/>
                  <a:pt x="2967584" y="212914"/>
                </a:cubicBezTo>
                <a:cubicBezTo>
                  <a:pt x="2947496" y="181707"/>
                  <a:pt x="2923583" y="153133"/>
                  <a:pt x="2896409" y="127859"/>
                </a:cubicBezTo>
                <a:cubicBezTo>
                  <a:pt x="2890038" y="121993"/>
                  <a:pt x="2883485" y="116204"/>
                  <a:pt x="2876885" y="110689"/>
                </a:cubicBezTo>
                <a:cubicBezTo>
                  <a:pt x="2870530" y="105509"/>
                  <a:pt x="2864052" y="100467"/>
                  <a:pt x="2857468" y="95561"/>
                </a:cubicBezTo>
                <a:lnTo>
                  <a:pt x="2852530" y="91920"/>
                </a:lnTo>
                <a:lnTo>
                  <a:pt x="2847775" y="88584"/>
                </a:lnTo>
                <a:cubicBezTo>
                  <a:pt x="2844605" y="86405"/>
                  <a:pt x="2841420" y="84242"/>
                  <a:pt x="2838219" y="82124"/>
                </a:cubicBezTo>
                <a:cubicBezTo>
                  <a:pt x="2835019" y="80007"/>
                  <a:pt x="2831788" y="77919"/>
                  <a:pt x="2828556" y="75863"/>
                </a:cubicBezTo>
                <a:cubicBezTo>
                  <a:pt x="2826895" y="74796"/>
                  <a:pt x="2825341" y="73852"/>
                  <a:pt x="2823832" y="72953"/>
                </a:cubicBezTo>
                <a:lnTo>
                  <a:pt x="2819260" y="70211"/>
                </a:lnTo>
                <a:cubicBezTo>
                  <a:pt x="2813163" y="66600"/>
                  <a:pt x="2806853" y="63066"/>
                  <a:pt x="2800620" y="59699"/>
                </a:cubicBezTo>
                <a:cubicBezTo>
                  <a:pt x="2794768" y="56652"/>
                  <a:pt x="2788854" y="53681"/>
                  <a:pt x="2782895" y="50786"/>
                </a:cubicBezTo>
                <a:lnTo>
                  <a:pt x="2778429" y="48654"/>
                </a:lnTo>
                <a:cubicBezTo>
                  <a:pt x="2776905" y="47938"/>
                  <a:pt x="2775381" y="47237"/>
                  <a:pt x="2774070" y="46643"/>
                </a:cubicBezTo>
                <a:lnTo>
                  <a:pt x="2765688" y="42971"/>
                </a:lnTo>
                <a:lnTo>
                  <a:pt x="2757260" y="39421"/>
                </a:lnTo>
                <a:cubicBezTo>
                  <a:pt x="2754471" y="38279"/>
                  <a:pt x="2751499" y="37030"/>
                  <a:pt x="2748953" y="36100"/>
                </a:cubicBezTo>
                <a:cubicBezTo>
                  <a:pt x="2738544" y="32154"/>
                  <a:pt x="2727449" y="28163"/>
                  <a:pt x="2717893" y="25268"/>
                </a:cubicBezTo>
                <a:cubicBezTo>
                  <a:pt x="2712985" y="23745"/>
                  <a:pt x="2707879" y="22221"/>
                  <a:pt x="2703078" y="20850"/>
                </a:cubicBezTo>
                <a:cubicBezTo>
                  <a:pt x="2698278" y="19479"/>
                  <a:pt x="2693812" y="18367"/>
                  <a:pt x="2689179" y="17194"/>
                </a:cubicBezTo>
                <a:lnTo>
                  <a:pt x="2682198" y="15457"/>
                </a:lnTo>
                <a:lnTo>
                  <a:pt x="2675675" y="13934"/>
                </a:lnTo>
                <a:lnTo>
                  <a:pt x="2662644" y="11176"/>
                </a:lnTo>
                <a:cubicBezTo>
                  <a:pt x="2660404" y="10704"/>
                  <a:pt x="2658407" y="10354"/>
                  <a:pt x="2656380" y="9988"/>
                </a:cubicBezTo>
                <a:lnTo>
                  <a:pt x="2650284" y="8906"/>
                </a:lnTo>
                <a:cubicBezTo>
                  <a:pt x="2646245" y="8221"/>
                  <a:pt x="2642085" y="7505"/>
                  <a:pt x="2638091" y="6895"/>
                </a:cubicBezTo>
                <a:cubicBezTo>
                  <a:pt x="2610643" y="2809"/>
                  <a:pt x="2582965" y="539"/>
                  <a:pt x="2555227" y="101"/>
                </a:cubicBezTo>
                <a:cubicBezTo>
                  <a:pt x="2506182" y="-676"/>
                  <a:pt x="2466235" y="3148"/>
                  <a:pt x="2429322" y="7901"/>
                </a:cubicBezTo>
                <a:cubicBezTo>
                  <a:pt x="2420040" y="9104"/>
                  <a:pt x="2411201" y="10460"/>
                  <a:pt x="2402300" y="11831"/>
                </a:cubicBezTo>
                <a:cubicBezTo>
                  <a:pt x="2393399" y="13203"/>
                  <a:pt x="2384864" y="14680"/>
                  <a:pt x="2376482" y="16234"/>
                </a:cubicBezTo>
                <a:cubicBezTo>
                  <a:pt x="2359549" y="19281"/>
                  <a:pt x="2343226" y="22572"/>
                  <a:pt x="2327376" y="26061"/>
                </a:cubicBezTo>
                <a:cubicBezTo>
                  <a:pt x="2295584" y="32992"/>
                  <a:pt x="2265589" y="40655"/>
                  <a:pt x="2236403" y="48654"/>
                </a:cubicBezTo>
                <a:cubicBezTo>
                  <a:pt x="2178214" y="64757"/>
                  <a:pt x="2123621" y="82414"/>
                  <a:pt x="2070430" y="100924"/>
                </a:cubicBezTo>
                <a:cubicBezTo>
                  <a:pt x="2017240" y="119434"/>
                  <a:pt x="1965878" y="138812"/>
                  <a:pt x="1915309" y="158816"/>
                </a:cubicBezTo>
                <a:cubicBezTo>
                  <a:pt x="1814307" y="198776"/>
                  <a:pt x="1716766" y="240991"/>
                  <a:pt x="1620535" y="284532"/>
                </a:cubicBezTo>
                <a:cubicBezTo>
                  <a:pt x="1524304" y="328073"/>
                  <a:pt x="1429933" y="372893"/>
                  <a:pt x="1336339" y="418597"/>
                </a:cubicBezTo>
                <a:cubicBezTo>
                  <a:pt x="1323791" y="424691"/>
                  <a:pt x="1311272" y="430861"/>
                  <a:pt x="1298785" y="437107"/>
                </a:cubicBezTo>
                <a:cubicBezTo>
                  <a:pt x="1293856" y="431399"/>
                  <a:pt x="1288632" y="425952"/>
                  <a:pt x="1283133" y="420791"/>
                </a:cubicBezTo>
                <a:cubicBezTo>
                  <a:pt x="1272194" y="410556"/>
                  <a:pt x="1260252" y="401451"/>
                  <a:pt x="1247485" y="393612"/>
                </a:cubicBezTo>
                <a:cubicBezTo>
                  <a:pt x="1236595" y="386876"/>
                  <a:pt x="1225195" y="380996"/>
                  <a:pt x="1213391" y="376032"/>
                </a:cubicBezTo>
                <a:lnTo>
                  <a:pt x="1209276" y="374295"/>
                </a:lnTo>
                <a:lnTo>
                  <a:pt x="1205283" y="372771"/>
                </a:lnTo>
                <a:cubicBezTo>
                  <a:pt x="1202646" y="371766"/>
                  <a:pt x="1199948" y="370730"/>
                  <a:pt x="1197327" y="369816"/>
                </a:cubicBezTo>
                <a:cubicBezTo>
                  <a:pt x="1192206" y="368079"/>
                  <a:pt x="1186933" y="366266"/>
                  <a:pt x="1182086" y="364910"/>
                </a:cubicBezTo>
                <a:cubicBezTo>
                  <a:pt x="1171981" y="361863"/>
                  <a:pt x="1162547" y="359761"/>
                  <a:pt x="1153204" y="357841"/>
                </a:cubicBezTo>
                <a:cubicBezTo>
                  <a:pt x="1135976" y="354479"/>
                  <a:pt x="1118551" y="352220"/>
                  <a:pt x="1101035" y="351077"/>
                </a:cubicBezTo>
                <a:cubicBezTo>
                  <a:pt x="1084636" y="349965"/>
                  <a:pt x="1069029" y="349721"/>
                  <a:pt x="1053910" y="349965"/>
                </a:cubicBezTo>
                <a:lnTo>
                  <a:pt x="1042708" y="350270"/>
                </a:lnTo>
                <a:lnTo>
                  <a:pt x="1032695" y="350818"/>
                </a:lnTo>
                <a:lnTo>
                  <a:pt x="1012699" y="351961"/>
                </a:lnTo>
                <a:cubicBezTo>
                  <a:pt x="1006039" y="352387"/>
                  <a:pt x="999333" y="352601"/>
                  <a:pt x="992749" y="353225"/>
                </a:cubicBezTo>
                <a:lnTo>
                  <a:pt x="972936" y="354977"/>
                </a:lnTo>
                <a:lnTo>
                  <a:pt x="953122" y="356744"/>
                </a:lnTo>
                <a:cubicBezTo>
                  <a:pt x="946554" y="357369"/>
                  <a:pt x="940061" y="358268"/>
                  <a:pt x="933538" y="358969"/>
                </a:cubicBezTo>
                <a:lnTo>
                  <a:pt x="914014" y="361284"/>
                </a:lnTo>
                <a:lnTo>
                  <a:pt x="904260" y="362457"/>
                </a:lnTo>
                <a:lnTo>
                  <a:pt x="894582" y="363859"/>
                </a:lnTo>
                <a:cubicBezTo>
                  <a:pt x="842840" y="370852"/>
                  <a:pt x="792164" y="380389"/>
                  <a:pt x="742174" y="391281"/>
                </a:cubicBezTo>
                <a:cubicBezTo>
                  <a:pt x="692184" y="402174"/>
                  <a:pt x="642956" y="414758"/>
                  <a:pt x="594337" y="428545"/>
                </a:cubicBezTo>
                <a:cubicBezTo>
                  <a:pt x="497207" y="456349"/>
                  <a:pt x="402485" y="488890"/>
                  <a:pt x="309638" y="525103"/>
                </a:cubicBezTo>
                <a:cubicBezTo>
                  <a:pt x="263225" y="543232"/>
                  <a:pt x="217263" y="562275"/>
                  <a:pt x="171754" y="582233"/>
                </a:cubicBezTo>
                <a:cubicBezTo>
                  <a:pt x="149126" y="592277"/>
                  <a:pt x="126524" y="602536"/>
                  <a:pt x="103947" y="613007"/>
                </a:cubicBezTo>
                <a:cubicBezTo>
                  <a:pt x="92669" y="618278"/>
                  <a:pt x="81396" y="623625"/>
                  <a:pt x="70128" y="629049"/>
                </a:cubicBezTo>
                <a:lnTo>
                  <a:pt x="53210" y="637291"/>
                </a:lnTo>
                <a:lnTo>
                  <a:pt x="35821" y="645944"/>
                </a:lnTo>
                <a:cubicBezTo>
                  <a:pt x="3850" y="661893"/>
                  <a:pt x="-9133" y="700731"/>
                  <a:pt x="6823" y="732689"/>
                </a:cubicBezTo>
                <a:cubicBezTo>
                  <a:pt x="21357" y="761796"/>
                  <a:pt x="55259" y="775582"/>
                  <a:pt x="85993" y="764881"/>
                </a:cubicBezTo>
                <a:lnTo>
                  <a:pt x="87975" y="764196"/>
                </a:lnTo>
                <a:lnTo>
                  <a:pt x="104100" y="758559"/>
                </a:lnTo>
                <a:lnTo>
                  <a:pt x="120865" y="752861"/>
                </a:lnTo>
                <a:cubicBezTo>
                  <a:pt x="132041" y="749094"/>
                  <a:pt x="143314" y="745392"/>
                  <a:pt x="154684" y="741755"/>
                </a:cubicBezTo>
                <a:cubicBezTo>
                  <a:pt x="177312" y="734503"/>
                  <a:pt x="200052" y="727485"/>
                  <a:pt x="222902" y="720701"/>
                </a:cubicBezTo>
                <a:cubicBezTo>
                  <a:pt x="268625" y="707172"/>
                  <a:pt x="314526" y="694593"/>
                  <a:pt x="360603" y="682964"/>
                </a:cubicBezTo>
                <a:cubicBezTo>
                  <a:pt x="452750" y="659762"/>
                  <a:pt x="545536" y="640490"/>
                  <a:pt x="638109" y="626185"/>
                </a:cubicBezTo>
                <a:cubicBezTo>
                  <a:pt x="684411" y="619146"/>
                  <a:pt x="730591" y="613510"/>
                  <a:pt x="776648" y="609274"/>
                </a:cubicBezTo>
                <a:cubicBezTo>
                  <a:pt x="822630" y="605131"/>
                  <a:pt x="868414" y="602388"/>
                  <a:pt x="913572" y="602038"/>
                </a:cubicBezTo>
                <a:lnTo>
                  <a:pt x="922046" y="601870"/>
                </a:lnTo>
                <a:lnTo>
                  <a:pt x="930475" y="601870"/>
                </a:lnTo>
                <a:lnTo>
                  <a:pt x="947239" y="602023"/>
                </a:lnTo>
                <a:cubicBezTo>
                  <a:pt x="952848" y="602099"/>
                  <a:pt x="958472" y="602023"/>
                  <a:pt x="964004" y="602221"/>
                </a:cubicBezTo>
                <a:lnTo>
                  <a:pt x="973149" y="602556"/>
                </a:lnTo>
                <a:cubicBezTo>
                  <a:pt x="909889" y="635687"/>
                  <a:pt x="846848" y="669106"/>
                  <a:pt x="784025" y="702815"/>
                </a:cubicBezTo>
                <a:cubicBezTo>
                  <a:pt x="693170" y="751566"/>
                  <a:pt x="602765" y="800957"/>
                  <a:pt x="512814" y="850988"/>
                </a:cubicBezTo>
                <a:cubicBezTo>
                  <a:pt x="467823" y="875983"/>
                  <a:pt x="422908" y="901160"/>
                  <a:pt x="378069" y="926521"/>
                </a:cubicBezTo>
                <a:lnTo>
                  <a:pt x="310811" y="964730"/>
                </a:lnTo>
                <a:lnTo>
                  <a:pt x="242974" y="1003685"/>
                </a:lnTo>
                <a:lnTo>
                  <a:pt x="222308" y="1015522"/>
                </a:lnTo>
                <a:cubicBezTo>
                  <a:pt x="121983" y="1073240"/>
                  <a:pt x="87463" y="1201326"/>
                  <a:pt x="145204" y="1301609"/>
                </a:cubicBezTo>
                <a:cubicBezTo>
                  <a:pt x="195924" y="1389699"/>
                  <a:pt x="302578" y="1428693"/>
                  <a:pt x="398187" y="1394104"/>
                </a:cubicBezTo>
                <a:cubicBezTo>
                  <a:pt x="456926" y="1372775"/>
                  <a:pt x="514221" y="1349177"/>
                  <a:pt x="570074" y="1323308"/>
                </a:cubicBezTo>
                <a:lnTo>
                  <a:pt x="571034" y="1322927"/>
                </a:lnTo>
                <a:cubicBezTo>
                  <a:pt x="617599" y="1303803"/>
                  <a:pt x="664273" y="1284856"/>
                  <a:pt x="711052" y="1266087"/>
                </a:cubicBezTo>
                <a:cubicBezTo>
                  <a:pt x="804529" y="1228507"/>
                  <a:pt x="898251" y="1191646"/>
                  <a:pt x="992215" y="1155498"/>
                </a:cubicBezTo>
                <a:cubicBezTo>
                  <a:pt x="1180013" y="1083256"/>
                  <a:pt x="1368466" y="1013816"/>
                  <a:pt x="1556920" y="949343"/>
                </a:cubicBezTo>
                <a:cubicBezTo>
                  <a:pt x="1639769" y="921017"/>
                  <a:pt x="1722542" y="893817"/>
                  <a:pt x="1805224" y="867746"/>
                </a:cubicBezTo>
                <a:cubicBezTo>
                  <a:pt x="1760995" y="904542"/>
                  <a:pt x="1716202" y="941146"/>
                  <a:pt x="1670830" y="977557"/>
                </a:cubicBezTo>
                <a:cubicBezTo>
                  <a:pt x="1517934" y="1100379"/>
                  <a:pt x="1360221" y="1221129"/>
                  <a:pt x="1200421" y="1340295"/>
                </a:cubicBezTo>
                <a:cubicBezTo>
                  <a:pt x="1040620" y="1459460"/>
                  <a:pt x="878396" y="1577148"/>
                  <a:pt x="714999" y="1693739"/>
                </a:cubicBezTo>
                <a:cubicBezTo>
                  <a:pt x="697480" y="1706430"/>
                  <a:pt x="680687" y="1720095"/>
                  <a:pt x="664704" y="1734675"/>
                </a:cubicBezTo>
                <a:cubicBezTo>
                  <a:pt x="454380" y="1928704"/>
                  <a:pt x="441319" y="2256401"/>
                  <a:pt x="635427" y="2466610"/>
                </a:cubicBezTo>
                <a:cubicBezTo>
                  <a:pt x="829534" y="2676818"/>
                  <a:pt x="1157365" y="2689904"/>
                  <a:pt x="1367659" y="2495875"/>
                </a:cubicBezTo>
                <a:lnTo>
                  <a:pt x="1368162" y="2495403"/>
                </a:lnTo>
                <a:cubicBezTo>
                  <a:pt x="1520067" y="2355244"/>
                  <a:pt x="1671028" y="2213242"/>
                  <a:pt x="1821074" y="2069411"/>
                </a:cubicBezTo>
                <a:cubicBezTo>
                  <a:pt x="1970968" y="1925154"/>
                  <a:pt x="2119673" y="1778429"/>
                  <a:pt x="2266550" y="1626646"/>
                </a:cubicBezTo>
                <a:cubicBezTo>
                  <a:pt x="2339980" y="1550655"/>
                  <a:pt x="2412862" y="1473324"/>
                  <a:pt x="2485302" y="1393555"/>
                </a:cubicBezTo>
                <a:cubicBezTo>
                  <a:pt x="2557742" y="1313787"/>
                  <a:pt x="2629419" y="1231702"/>
                  <a:pt x="2700564" y="1143966"/>
                </a:cubicBezTo>
                <a:cubicBezTo>
                  <a:pt x="2718350" y="1122028"/>
                  <a:pt x="2736136" y="1099618"/>
                  <a:pt x="2753907" y="1076735"/>
                </a:cubicBezTo>
                <a:cubicBezTo>
                  <a:pt x="2771632" y="1053807"/>
                  <a:pt x="2789342" y="1030376"/>
                  <a:pt x="2807036" y="1006122"/>
                </a:cubicBezTo>
                <a:cubicBezTo>
                  <a:pt x="2824731" y="981869"/>
                  <a:pt x="2842441" y="956762"/>
                  <a:pt x="2860181" y="930376"/>
                </a:cubicBezTo>
                <a:cubicBezTo>
                  <a:pt x="2877922" y="903989"/>
                  <a:pt x="2895723" y="876216"/>
                  <a:pt x="2913631" y="846036"/>
                </a:cubicBezTo>
                <a:cubicBezTo>
                  <a:pt x="2922547" y="831122"/>
                  <a:pt x="2931600" y="815049"/>
                  <a:pt x="2940577" y="798611"/>
                </a:cubicBezTo>
                <a:lnTo>
                  <a:pt x="2947374" y="785814"/>
                </a:lnTo>
                <a:lnTo>
                  <a:pt x="2950758" y="779385"/>
                </a:lnTo>
                <a:lnTo>
                  <a:pt x="2954172" y="772681"/>
                </a:lnTo>
                <a:lnTo>
                  <a:pt x="2960954" y="759168"/>
                </a:lnTo>
                <a:lnTo>
                  <a:pt x="2967782" y="745046"/>
                </a:lnTo>
                <a:cubicBezTo>
                  <a:pt x="2976926" y="725728"/>
                  <a:pt x="2986071" y="705085"/>
                  <a:pt x="2994972" y="681822"/>
                </a:cubicBezTo>
                <a:cubicBezTo>
                  <a:pt x="3005183" y="655437"/>
                  <a:pt x="3013824" y="628476"/>
                  <a:pt x="3020881" y="601078"/>
                </a:cubicBezTo>
                <a:cubicBezTo>
                  <a:pt x="3021384" y="599113"/>
                  <a:pt x="3021856" y="597361"/>
                  <a:pt x="3022405" y="595228"/>
                </a:cubicBezTo>
                <a:lnTo>
                  <a:pt x="3023929" y="589012"/>
                </a:lnTo>
                <a:lnTo>
                  <a:pt x="3026718" y="576535"/>
                </a:lnTo>
                <a:lnTo>
                  <a:pt x="3027389" y="573412"/>
                </a:lnTo>
                <a:lnTo>
                  <a:pt x="3028059" y="570060"/>
                </a:lnTo>
                <a:lnTo>
                  <a:pt x="3029370" y="563250"/>
                </a:lnTo>
                <a:lnTo>
                  <a:pt x="3031809" y="549539"/>
                </a:lnTo>
                <a:cubicBezTo>
                  <a:pt x="3032586" y="544816"/>
                  <a:pt x="3033333" y="539667"/>
                  <a:pt x="3034003" y="534746"/>
                </a:cubicBezTo>
                <a:lnTo>
                  <a:pt x="3034994" y="527297"/>
                </a:lnTo>
                <a:cubicBezTo>
                  <a:pt x="3035314" y="524783"/>
                  <a:pt x="3035634" y="522391"/>
                  <a:pt x="3035908" y="519588"/>
                </a:cubicBezTo>
                <a:cubicBezTo>
                  <a:pt x="3036472" y="514149"/>
                  <a:pt x="3036991" y="508695"/>
                  <a:pt x="3037433" y="503256"/>
                </a:cubicBezTo>
                <a:lnTo>
                  <a:pt x="3038057" y="495045"/>
                </a:lnTo>
                <a:lnTo>
                  <a:pt x="3038499" y="486117"/>
                </a:lnTo>
                <a:cubicBezTo>
                  <a:pt x="3038774" y="480165"/>
                  <a:pt x="3038957" y="474214"/>
                  <a:pt x="3039063" y="468262"/>
                </a:cubicBezTo>
                <a:cubicBezTo>
                  <a:pt x="3039063" y="461955"/>
                  <a:pt x="3039063" y="455328"/>
                  <a:pt x="3038880" y="448899"/>
                </a:cubicBezTo>
                <a:lnTo>
                  <a:pt x="3038576" y="439179"/>
                </a:lnTo>
                <a:cubicBezTo>
                  <a:pt x="3038438" y="435904"/>
                  <a:pt x="3038179" y="432217"/>
                  <a:pt x="3037951" y="428759"/>
                </a:cubicBezTo>
                <a:cubicBezTo>
                  <a:pt x="3037280" y="421812"/>
                  <a:pt x="3036579" y="414869"/>
                  <a:pt x="3035847" y="407933"/>
                </a:cubicBezTo>
                <a:close/>
              </a:path>
            </a:pathLst>
          </a:custGeom>
          <a:solidFill>
            <a:srgbClr val="FEBF21"/>
          </a:solidFill>
          <a:ln w="15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43E9712C-AA93-CA7C-E624-0AE38E7A7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7813" y="2043113"/>
            <a:ext cx="5397500" cy="4024312"/>
          </a:xfrm>
          <a:prstGeom prst="roundRect">
            <a:avLst>
              <a:gd name="adj" fmla="val 4380"/>
            </a:avLst>
          </a:prstGeom>
          <a:effectLst>
            <a:outerShdw blurRad="127000" algn="ct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71E5F96-EAC2-4048-4A78-78F282B8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781168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815" y="1729962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5DDAC8E8-865C-B5A3-16B1-2FA2B5CB2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815" y="5652632"/>
            <a:ext cx="631025" cy="8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12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cerpt/Quot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53EEC9-8750-984C-ADAD-E698FA1F99D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8410832" cy="6857999"/>
          </a:xfrm>
          <a:pattFill prst="wdDn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AD5BEB1-74FD-4B4C-8D74-63F316D7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76682" y="1345914"/>
            <a:ext cx="2949153" cy="373400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id="{E5E79C80-2A7A-724D-10F9-7913F4056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48045" y="5463395"/>
            <a:ext cx="977790" cy="10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0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entered Title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565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Card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E2B08-C703-B50A-9797-F7A9E1A33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71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 Left Stri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423" y="365126"/>
            <a:ext cx="9154762" cy="1029478"/>
          </a:xfrm>
        </p:spPr>
        <p:txBody>
          <a:bodyPr/>
          <a:lstStyle>
            <a:lvl1pPr>
              <a:defRPr b="1" i="0"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423" y="1729962"/>
            <a:ext cx="9154762" cy="4762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FCF44-9562-F54C-BA85-73A42916E96E}"/>
              </a:ext>
            </a:extLst>
          </p:cNvPr>
          <p:cNvSpPr/>
          <p:nvPr userDrawn="1"/>
        </p:nvSpPr>
        <p:spPr>
          <a:xfrm>
            <a:off x="0" y="0"/>
            <a:ext cx="21971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l="-199681" r="-1996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9BE82-3D48-EC43-B86B-A3D56AFED6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0177" y="5870575"/>
            <a:ext cx="726709" cy="7267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6A740F-7B61-5B4E-B0AF-9E92447C0DA8}"/>
              </a:ext>
            </a:extLst>
          </p:cNvPr>
          <p:cNvCxnSpPr>
            <a:cxnSpLocks/>
          </p:cNvCxnSpPr>
          <p:nvPr userDrawn="1"/>
        </p:nvCxnSpPr>
        <p:spPr>
          <a:xfrm>
            <a:off x="2662423" y="1399152"/>
            <a:ext cx="9529577" cy="0"/>
          </a:xfrm>
          <a:prstGeom prst="line">
            <a:avLst/>
          </a:prstGeom>
          <a:ln w="38100">
            <a:solidFill>
              <a:srgbClr val="7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E1BF-14D1-E6C1-5604-54338E1A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Righ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498121-AD84-6741-8F6F-93609CEDC11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815077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F63E8DF-45A4-AC47-80C7-A1587F9061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815077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0BB63B-E947-41B2-A289-52C36D38B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4814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BD849EA-9AAD-2144-A4B4-0CFB7114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2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Highlight Image Left">
    <p:bg>
      <p:bgPr>
        <a:blipFill dpi="0" rotWithShape="1">
          <a:blip r:embed="rId2">
            <a:alphaModFix amt="1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B83796-18DE-4D24-8694-AFD22ECB10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4814" y="2048494"/>
            <a:ext cx="4953248" cy="1375611"/>
          </a:xfrm>
        </p:spPr>
        <p:txBody>
          <a:bodyPr anchor="b">
            <a:noAutofit/>
          </a:bodyPr>
          <a:lstStyle>
            <a:lvl1pPr marL="0" indent="0">
              <a:buNone/>
              <a:defRPr sz="4000" b="1">
                <a:solidFill>
                  <a:srgbClr val="7B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7B1E958-B6AC-4F30-894F-A6F8D4E4A3B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814" y="3424105"/>
            <a:ext cx="4953247" cy="2440049"/>
          </a:xfrm>
        </p:spPr>
        <p:txBody>
          <a:bodyPr/>
          <a:lstStyle>
            <a:lvl1pPr>
              <a:defRPr>
                <a:solidFill>
                  <a:srgbClr val="7B0000"/>
                </a:solidFill>
              </a:defRPr>
            </a:lvl1pPr>
            <a:lvl2pPr>
              <a:defRPr>
                <a:solidFill>
                  <a:srgbClr val="7B0000"/>
                </a:solidFill>
              </a:defRPr>
            </a:lvl2pPr>
            <a:lvl3pPr>
              <a:defRPr>
                <a:solidFill>
                  <a:srgbClr val="7B0000"/>
                </a:solidFill>
              </a:defRPr>
            </a:lvl3pPr>
            <a:lvl4pPr>
              <a:defRPr>
                <a:solidFill>
                  <a:srgbClr val="7B0000"/>
                </a:solidFill>
              </a:defRPr>
            </a:lvl4pPr>
            <a:lvl5pPr>
              <a:defRPr>
                <a:solidFill>
                  <a:srgbClr val="7B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E25962F-F715-4965-B6BF-D1FD83D242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9248" y="1353880"/>
            <a:ext cx="5847938" cy="451027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1797D7D-D1B5-3199-E4F1-CCBA0D7EC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69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558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Lef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15000"/>
                <a:lumOff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876" y="2351552"/>
            <a:ext cx="5126612" cy="2769989"/>
          </a:xfrm>
        </p:spPr>
        <p:txBody>
          <a:bodyPr anchor="b">
            <a:normAutofit/>
          </a:bodyPr>
          <a:lstStyle>
            <a:lvl1pPr algn="r">
              <a:lnSpc>
                <a:spcPct val="100000"/>
              </a:lnSpc>
              <a:defRPr sz="440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875" y="5350476"/>
            <a:ext cx="5126612" cy="717686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02B38BA3-54E8-0B47-AE01-2746B081C1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9407" y="326301"/>
            <a:ext cx="1526406" cy="72670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64B4114-FB42-2AC7-19E1-8767A09EFA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2A8ADC0-2EE6-7FAB-53A2-68C4DAFF2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Large Img Right">
    <p:bg>
      <p:bgPr>
        <a:gradFill>
          <a:gsLst>
            <a:gs pos="0">
              <a:schemeClr val="bg1">
                <a:alpha val="2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6466816B-A6C1-904E-BDC3-7D0DD855CF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440" y="326301"/>
            <a:ext cx="1526406" cy="7267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A68466-2310-8A49-92C5-DF9B5C6F2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13" y="2351552"/>
            <a:ext cx="5403405" cy="2769989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rgbClr val="7B0000"/>
                </a:solidFill>
                <a:latin typeface="Tenorit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4719A1-730F-BC4E-93C8-DF9DAB08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212" y="5350476"/>
            <a:ext cx="5403406" cy="7176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1B4A386-2AB0-BDBF-A1D0-261D027CD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8522" y="789838"/>
            <a:ext cx="6433477" cy="5778500"/>
          </a:xfrm>
          <a:prstGeom prst="roundRect">
            <a:avLst>
              <a:gd name="adj" fmla="val 4380"/>
            </a:avLst>
          </a:prstGeom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7FFF46-3AE0-73AE-09F6-C83DCEFED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7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stretch>
              <a:fillRect t="-50000" b="-5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B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4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3A73777-3339-9D44-8EF0-F93436A10A2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FE8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6F87E0C-7477-314C-8A64-EA9463688F6D}"/>
              </a:ext>
            </a:extLst>
          </p:cNvPr>
          <p:cNvSpPr/>
          <p:nvPr userDrawn="1"/>
        </p:nvSpPr>
        <p:spPr>
          <a:xfrm>
            <a:off x="1030147" y="2115273"/>
            <a:ext cx="10301468" cy="2627453"/>
          </a:xfrm>
          <a:prstGeom prst="roundRect">
            <a:avLst>
              <a:gd name="adj" fmla="val 50000"/>
            </a:avLst>
          </a:prstGeom>
          <a:solidFill>
            <a:srgbClr val="FFEEE2"/>
          </a:solidFill>
          <a:ln>
            <a:noFill/>
          </a:ln>
          <a:effectLst>
            <a:outerShdw blurRad="101600" dist="254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7538" y="3865475"/>
            <a:ext cx="7576924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769" y="1086463"/>
            <a:ext cx="9884462" cy="2769989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 b="1" i="0">
                <a:solidFill>
                  <a:srgbClr val="7B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35F4440-4C7C-1D45-B860-56651032F5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3454" y="6040947"/>
            <a:ext cx="345688" cy="502495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FA193059-478D-8E45-86A5-54902D8D6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302066" y="301085"/>
            <a:ext cx="322402" cy="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3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entered Title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39" y="1952371"/>
            <a:ext cx="11496249" cy="22053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F691-C95E-8E45-91B7-4D19CEBB6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37" y="4386642"/>
            <a:ext cx="11496251" cy="71768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B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4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Y Bookend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E07B6-C504-DF4B-A47B-4B2A0DF26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41" y="2326332"/>
            <a:ext cx="11496249" cy="2205336"/>
          </a:xfrm>
        </p:spPr>
        <p:txBody>
          <a:bodyPr anchor="ctr">
            <a:noAutofit/>
          </a:bodyPr>
          <a:lstStyle>
            <a:lvl1pPr algn="ctr">
              <a:lnSpc>
                <a:spcPts val="5200"/>
              </a:lnSpc>
              <a:defRPr sz="5200">
                <a:solidFill>
                  <a:srgbClr val="7B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3E041-4059-446C-A466-DC1732BDA1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2241" y="2116135"/>
            <a:ext cx="11525250" cy="572063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imagine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AA7295-C20B-40CD-9238-F4AA1A99E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241" y="4073928"/>
            <a:ext cx="11496249" cy="572064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7B0000"/>
                </a:solidFill>
              </a:defRPr>
            </a:lvl1pPr>
          </a:lstStyle>
          <a:p>
            <a:pPr lvl="0"/>
            <a:r>
              <a:rPr lang="en-US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0456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Card"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80328C4-EFDA-7341-B424-19C11097963D}"/>
              </a:ext>
            </a:extLst>
          </p:cNvPr>
          <p:cNvSpPr/>
          <p:nvPr userDrawn="1"/>
        </p:nvSpPr>
        <p:spPr>
          <a:xfrm>
            <a:off x="374815" y="1605458"/>
            <a:ext cx="11442370" cy="4080966"/>
          </a:xfrm>
          <a:prstGeom prst="roundRect">
            <a:avLst>
              <a:gd name="adj" fmla="val 3840"/>
            </a:avLst>
          </a:prstGeom>
          <a:solidFill>
            <a:schemeClr val="bg1"/>
          </a:solidFill>
          <a:ln cap="flat">
            <a:noFill/>
            <a:miter lim="800000"/>
          </a:ln>
          <a:effectLst>
            <a:outerShdw blurRad="127000" dir="2700000" algn="tl" rotWithShape="0">
              <a:srgbClr val="27287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28600" tIns="228600" rIns="228600" bIns="228600" rtlCol="0" anchor="t" anchorCtr="0">
            <a:normAutofit/>
          </a:bodyPr>
          <a:lstStyle/>
          <a:p>
            <a:endParaRPr lang="en-US" sz="2600">
              <a:solidFill>
                <a:srgbClr val="272870"/>
              </a:solidFill>
              <a:latin typeface="Tenorite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70721-FB9D-684C-9B3A-C80FC64C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815" y="365126"/>
            <a:ext cx="11442370" cy="10294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BD656-0108-F042-A602-269A1B240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9" y="1827910"/>
            <a:ext cx="11046941" cy="3636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B16C706A-506B-A743-9BA9-80800AD195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329" y="5870575"/>
            <a:ext cx="1526406" cy="7267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F4EF-5007-0EDC-1249-9BF099CF2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080" y="6356350"/>
            <a:ext cx="10459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accent5">
                    <a:lumMod val="40000"/>
                    <a:lumOff val="60000"/>
                  </a:schemeClr>
                </a:solidFill>
                <a:latin typeface="Tenorite" panose="00000500000000000000" pitchFamily="2" charset="0"/>
              </a:defRPr>
            </a:lvl1pPr>
          </a:lstStyle>
          <a:p>
            <a:fld id="{0E13678B-1EF7-413B-8A55-2EDE109898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7F5CDC-082F-014D-9006-73AD3D6E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6C93D-A1BB-054E-9FAE-78EA41A0D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73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7B0000"/>
          </a:solidFill>
          <a:latin typeface="Tenorite" pitchFamily="2" charset="0"/>
          <a:ea typeface="Tenorite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7B0000"/>
          </a:solidFill>
          <a:latin typeface="Tenorit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imaginelearning.com" TargetMode="External"/><Relationship Id="rId13" Type="http://schemas.openxmlformats.org/officeDocument/2006/relationships/hyperlink" Target="https://help.imagineedgenuity.com/hc/en-us/articles/360047315814-Setting-up-the-District-Calendar" TargetMode="External"/><Relationship Id="rId18" Type="http://schemas.openxmlformats.org/officeDocument/2006/relationships/hyperlink" Target="https://help.imagineedgenuity.com/hc/en-us/articles/1500004680021-Progress-Report-Overview" TargetMode="External"/><Relationship Id="rId3" Type="http://schemas.openxmlformats.org/officeDocument/2006/relationships/hyperlink" Target="https://help.imagineedgenuity.com/hc/en-us" TargetMode="External"/><Relationship Id="rId21" Type="http://schemas.openxmlformats.org/officeDocument/2006/relationships/hyperlink" Target="https://www.imaginelearning.com/resources/customer-learning-library/" TargetMode="External"/><Relationship Id="rId7" Type="http://schemas.openxmlformats.org/officeDocument/2006/relationships/hyperlink" Target="https://www.imaginelearning.com/support/technical-requirements/" TargetMode="External"/><Relationship Id="rId12" Type="http://schemas.openxmlformats.org/officeDocument/2006/relationships/hyperlink" Target="https://help.imagineedgenuity.com/hc/en-us/articles/360048054713-Getting-started-with-Imagine-Purpose" TargetMode="External"/><Relationship Id="rId17" Type="http://schemas.openxmlformats.org/officeDocument/2006/relationships/hyperlink" Target="https://help.imagineedgenuity.com/hc/en-us/articles/360043119853-Understanding-the-Attendance-Log-Data-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help.imagineedgenuity.com/hc/en-us/articles/360050207274-Creating-a-Class" TargetMode="External"/><Relationship Id="rId20" Type="http://schemas.openxmlformats.org/officeDocument/2006/relationships/hyperlink" Target="https://help.imagineedgenuity.com/hc/en-us/articles/360043182253-End-of-Year-Data-Management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help.imagineedgenuity.com/hc/en-us/articles/360043184213-Viewing-a-Student-s-Progress-Report" TargetMode="External"/><Relationship Id="rId11" Type="http://schemas.openxmlformats.org/officeDocument/2006/relationships/hyperlink" Target="https://help.imagineedgenuity.com/hc/en-us/articles/360043257453-Managing-Enrollments-Page-Options-Headers" TargetMode="External"/><Relationship Id="rId5" Type="http://schemas.openxmlformats.org/officeDocument/2006/relationships/hyperlink" Target="https://help.imagineedgenuity.com/hc/en-us/articles/360046184574-Imagine-Purpose-quick-start-guide" TargetMode="External"/><Relationship Id="rId15" Type="http://schemas.openxmlformats.org/officeDocument/2006/relationships/hyperlink" Target="https://help.imagineedgenuity.com/hc/en-us/articles/360042377254-Setting-Start-and-Target-Dates-for-Multiple-Courses" TargetMode="External"/><Relationship Id="rId10" Type="http://schemas.openxmlformats.org/officeDocument/2006/relationships/hyperlink" Target="https://help.imagineedgenuity.com/hc/en-us/articles/360042565534-The-Dashboard-Components" TargetMode="External"/><Relationship Id="rId19" Type="http://schemas.openxmlformats.org/officeDocument/2006/relationships/hyperlink" Target="https://help.imagineedgenuity.com/hc/en-us/articles/360043053813-Mid-Year-Data-Management" TargetMode="External"/><Relationship Id="rId4" Type="http://schemas.openxmlformats.org/officeDocument/2006/relationships/hyperlink" Target="https://help.edgenuitycourseware.com/hc/en-us/articles/360043037074-Video-Library-?source=search" TargetMode="External"/><Relationship Id="rId9" Type="http://schemas.openxmlformats.org/officeDocument/2006/relationships/hyperlink" Target="https://help.imaginelearning.com/hc/en-us/categories/360004854434-Literacy" TargetMode="External"/><Relationship Id="rId14" Type="http://schemas.openxmlformats.org/officeDocument/2006/relationships/hyperlink" Target="https://help.imagineedgenuity.com/hc/en-us/articles/360042420054-Customizing-a-Course" TargetMode="Externa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20D0CC-A9FD-0E55-89B9-28B1A956C225}"/>
              </a:ext>
            </a:extLst>
          </p:cNvPr>
          <p:cNvSpPr/>
          <p:nvPr/>
        </p:nvSpPr>
        <p:spPr>
          <a:xfrm>
            <a:off x="3983281" y="309152"/>
            <a:ext cx="8048124" cy="1020580"/>
          </a:xfrm>
          <a:prstGeom prst="rect">
            <a:avLst/>
          </a:prstGeom>
          <a:solidFill>
            <a:srgbClr val="00007C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57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A2FBE-5B83-066B-35F9-F66D88719A4E}"/>
              </a:ext>
            </a:extLst>
          </p:cNvPr>
          <p:cNvSpPr txBox="1"/>
          <p:nvPr/>
        </p:nvSpPr>
        <p:spPr>
          <a:xfrm>
            <a:off x="4821542" y="412408"/>
            <a:ext cx="7209859" cy="81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Students will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Educators will </a:t>
            </a:r>
          </a:p>
          <a:p>
            <a:pPr marL="139839" marR="0" lvl="0" indent="-139839" algn="l" defTabSz="242871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36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Admin will  </a:t>
            </a:r>
            <a:endParaRPr kumimoji="0" lang="en-US" sz="1236" b="0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E6C50-BA00-B709-0BE8-53A8B201AAB7}"/>
              </a:ext>
            </a:extLst>
          </p:cNvPr>
          <p:cNvSpPr/>
          <p:nvPr/>
        </p:nvSpPr>
        <p:spPr>
          <a:xfrm>
            <a:off x="3992843" y="674787"/>
            <a:ext cx="60002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" b="1" i="0" u="none" strike="noStrike" kern="1200" cap="none" spc="0" normalizeH="0" baseline="0" noProof="0">
                <a:ln>
                  <a:noFill/>
                </a:ln>
                <a:solidFill>
                  <a:srgbClr val="F5F1E5"/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Goals</a:t>
            </a:r>
            <a:endParaRPr kumimoji="0" lang="en-US" sz="1280" b="1" i="0" u="none" strike="noStrike" kern="1200" cap="none" spc="0" normalizeH="0" baseline="0" noProof="0">
              <a:ln>
                <a:noFill/>
              </a:ln>
              <a:solidFill>
                <a:srgbClr val="F5F1E5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A7E4CB-CDF9-9B48-14CA-F918F7BB95B1}"/>
              </a:ext>
            </a:extLst>
          </p:cNvPr>
          <p:cNvCxnSpPr>
            <a:cxnSpLocks/>
          </p:cNvCxnSpPr>
          <p:nvPr/>
        </p:nvCxnSpPr>
        <p:spPr>
          <a:xfrm>
            <a:off x="4801760" y="296626"/>
            <a:ext cx="0" cy="103310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A2BC06-8CAC-2981-A9E6-7E023FF2757E}"/>
              </a:ext>
            </a:extLst>
          </p:cNvPr>
          <p:cNvSpPr/>
          <p:nvPr/>
        </p:nvSpPr>
        <p:spPr>
          <a:xfrm>
            <a:off x="370848" y="434722"/>
            <a:ext cx="441113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/>
                <a:ea typeface="+mn-ea"/>
                <a:cs typeface="Objektiv Mk2"/>
              </a:rPr>
              <a:t>Implementation/Educator Guidelines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/>
              <a:ea typeface="+mn-ea"/>
              <a:cs typeface="+mn-cs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5230F84-7207-F128-C2E3-523844959B66}"/>
              </a:ext>
            </a:extLst>
          </p:cNvPr>
          <p:cNvSpPr/>
          <p:nvPr/>
        </p:nvSpPr>
        <p:spPr>
          <a:xfrm>
            <a:off x="7356460" y="3988532"/>
            <a:ext cx="4682339" cy="215220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Additional Resources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1111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with Courseware Video Library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11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Purpose Quick Start Guide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111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Viewing a Student's Progress Report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Calibri" panose="020F0502020204030204" pitchFamily="34" charset="0"/>
              <a:cs typeface="+mn-cs"/>
            </a:endParaRPr>
          </a:p>
          <a:p>
            <a:pPr marL="1111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Imagine Learning Technical Requirements and Allowed URLs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Need Help?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Email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support@imaginelearning.com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Call 1-866-457-8776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a live chat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99CB91A-41AD-7E7E-AFC9-401A5215119A}"/>
              </a:ext>
            </a:extLst>
          </p:cNvPr>
          <p:cNvSpPr/>
          <p:nvPr/>
        </p:nvSpPr>
        <p:spPr>
          <a:xfrm>
            <a:off x="7355038" y="1428652"/>
            <a:ext cx="2306844" cy="2456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Metrics to Monitor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lt"/>
                <a:cs typeface="Calibri" panose="020F0502020204030204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Dashboard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Alerts: Red/Orange/Yellow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Days Since Last Action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Grade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Progress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lt"/>
                <a:cs typeface="Calibri" panose="020F0502020204030204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 Enrollments Page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+mn-lt"/>
              <a:cs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Active Time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Pacing/Target Progress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Start/Target Dates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lt"/>
                <a:cs typeface="Calibri" panose="020F0502020204030204"/>
              </a:rPr>
              <a:t>Overall Grade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DB6393-C584-32B3-2981-871DF4807DE4}"/>
              </a:ext>
            </a:extLst>
          </p:cNvPr>
          <p:cNvSpPr/>
          <p:nvPr/>
        </p:nvSpPr>
        <p:spPr>
          <a:xfrm>
            <a:off x="3670795" y="1432989"/>
            <a:ext cx="3494246" cy="152407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Models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Whole-Class Instruction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One-on-One/Small-Group Intervention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Individual Student Work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Hybrid Approaches</a:t>
            </a:r>
          </a:p>
          <a:p>
            <a:pPr marL="182154" marR="0" lvl="0" indent="-182154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Can be accessed at home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AA8106A-5EE7-A3BE-4965-F020C0330616}"/>
              </a:ext>
            </a:extLst>
          </p:cNvPr>
          <p:cNvSpPr/>
          <p:nvPr/>
        </p:nvSpPr>
        <p:spPr>
          <a:xfrm>
            <a:off x="3672186" y="3082627"/>
            <a:ext cx="3492887" cy="341884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Educator Actions for Success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Click links to 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Setup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Started with Imagine Purpose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/>
                </a:solidFill>
                <a:effectLst/>
                <a:uLnTx/>
                <a:uFillTx/>
                <a:latin typeface="Tenorite"/>
                <a:cs typeface="Arial"/>
                <a:hlinkClick r:id="rId13"/>
              </a:rPr>
              <a:t>District Calendar Setup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56B7"/>
                </a:solidFill>
                <a:effectLst/>
                <a:uLnTx/>
                <a:uFillTx/>
                <a:latin typeface="Tenorite"/>
                <a:cs typeface="Arial"/>
              </a:rPr>
              <a:t> *District Admins Only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0456B7"/>
              </a:solidFill>
              <a:effectLst/>
              <a:uLnTx/>
              <a:uFillTx/>
              <a:latin typeface="Tenorite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Customization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 Start/Target Dates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Create Classes for Teachers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Daily/Weekly/Monthly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 Log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Make sure students are logging in.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Progress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: Review class &amp; student level 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Middle and End of Year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Mid-Year Data Management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End of Year Data Management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itchFamily="2" charset="0"/>
              <a:ea typeface="+mn-ea"/>
              <a:cs typeface="+mn-cs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27375EB-F30A-3088-09C6-510E7F9D66AF}"/>
              </a:ext>
            </a:extLst>
          </p:cNvPr>
          <p:cNvSpPr/>
          <p:nvPr/>
        </p:nvSpPr>
        <p:spPr>
          <a:xfrm>
            <a:off x="9731955" y="1428653"/>
            <a:ext cx="2306844" cy="24566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0" r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Stay Connected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Supporting Educators and students while maximizing overall achievement is our goal. Click the link below to access our </a:t>
            </a:r>
            <a:r>
              <a: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Learning Library 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and connect to webinars and training to help you make the most of Imagine Learning programs in your classroom!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7C"/>
                </a:solidFill>
                <a:effectLst/>
                <a:uLnTx/>
                <a:uFillTx/>
                <a:latin typeface="Tenorite" panose="00000500000000000000" pitchFamily="2" charset="0"/>
                <a:ea typeface="Calibri" panose="020F0502020204030204" pitchFamily="34" charset="0"/>
                <a:cs typeface="+mn-cs"/>
                <a:hlinkClick r:id="rId21"/>
              </a:rPr>
              <a:t>Visit Our Customer Learning Library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7C"/>
              </a:solidFill>
              <a:effectLst/>
              <a:uLnTx/>
              <a:uFillTx/>
              <a:latin typeface="Tenorite" panose="00000500000000000000" pitchFamily="2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82582538-6C45-53D1-B7FC-F45F4C809ADB}"/>
              </a:ext>
            </a:extLst>
          </p:cNvPr>
          <p:cNvSpPr/>
          <p:nvPr/>
        </p:nvSpPr>
        <p:spPr>
          <a:xfrm>
            <a:off x="178921" y="1428652"/>
            <a:ext cx="3327599" cy="45359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469F"/>
            </a:solidFill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4572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Implementation Guidelines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Best practices: discuss school implementation specifics with CSM/PLS.</a:t>
            </a:r>
          </a:p>
          <a:p>
            <a:pPr marL="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itchFamily="2" charset="0"/>
              <a:ea typeface="+mn-ea"/>
              <a:cs typeface="Arial"/>
            </a:endParaRPr>
          </a:p>
          <a:p>
            <a:pPr marL="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Absorb and Engage</a:t>
            </a:r>
          </a:p>
          <a:p>
            <a:pPr marL="457200" marR="0" lvl="1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Teaching learners to be active watchers and listeners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  <a:p>
            <a:pPr marL="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Discuss and Encourage</a:t>
            </a:r>
          </a:p>
          <a:p>
            <a:pPr marL="457200" marR="0" lvl="1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Teaching learners to have safe and socially aware discussion</a:t>
            </a: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  <a:p>
            <a:pPr marL="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Review and Participate</a:t>
            </a:r>
          </a:p>
          <a:p>
            <a:pPr marL="457200" marR="0" lvl="1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itchFamily="2" charset="0"/>
                <a:ea typeface="+mn-ea"/>
                <a:cs typeface="Arial"/>
              </a:rPr>
              <a:t>Teaching learners to activate prior knowledge and engage in critical thinking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456B7">
                  <a:lumMod val="75000"/>
                </a:srgbClr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Target Dates: Target dates are set and are realistic.</a:t>
            </a:r>
          </a:p>
          <a:p>
            <a:pPr marL="171450" marR="0" lvl="0" indent="-17145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56B7">
                    <a:lumMod val="75000"/>
                  </a:srgbClr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Arial"/>
              </a:rPr>
              <a:t>Progress/Pacing: Students are making enough progress to be on or ahead of pace.</a:t>
            </a:r>
          </a:p>
          <a:p>
            <a:pPr marL="0" marR="0" lvl="0" indent="0" algn="l" defTabSz="242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8007C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B463CA-BA06-3C38-089A-7A11027A214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09802" y="6330387"/>
            <a:ext cx="1504159" cy="4273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4E01B2-7C7B-B8CE-939E-4B1A994F662C}"/>
              </a:ext>
            </a:extLst>
          </p:cNvPr>
          <p:cNvSpPr txBox="1"/>
          <p:nvPr/>
        </p:nvSpPr>
        <p:spPr>
          <a:xfrm>
            <a:off x="10530814" y="6370663"/>
            <a:ext cx="709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44C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6-12</a:t>
            </a:r>
          </a:p>
        </p:txBody>
      </p:sp>
    </p:spTree>
    <p:extLst>
      <p:ext uri="{BB962C8B-B14F-4D97-AF65-F5344CB8AC3E}">
        <p14:creationId xmlns:p14="http://schemas.microsoft.com/office/powerpoint/2010/main" val="28793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2870"/>
      </a:accent1>
      <a:accent2>
        <a:srgbClr val="67ABFB"/>
      </a:accent2>
      <a:accent3>
        <a:srgbClr val="0456B7"/>
      </a:accent3>
      <a:accent4>
        <a:srgbClr val="FFFFFF"/>
      </a:accent4>
      <a:accent5>
        <a:srgbClr val="FFFFFF"/>
      </a:accent5>
      <a:accent6>
        <a:srgbClr val="FFFFFF"/>
      </a:accent6>
      <a:hlink>
        <a:srgbClr val="0456B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65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Weld North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Vint</dc:creator>
  <cp:lastModifiedBy>James Vint</cp:lastModifiedBy>
  <cp:revision>3</cp:revision>
  <dcterms:created xsi:type="dcterms:W3CDTF">2025-01-28T22:25:42Z</dcterms:created>
  <dcterms:modified xsi:type="dcterms:W3CDTF">2025-04-03T21:37:04Z</dcterms:modified>
</cp:coreProperties>
</file>