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55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0A70"/>
    <a:srgbClr val="2927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098855-8CA6-4771-B34E-4514D328C7E4}" v="1" dt="2025-04-23T14:03:05.6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7" autoAdjust="0"/>
    <p:restoredTop sz="87897" autoAdjust="0"/>
  </p:normalViewPr>
  <p:slideViewPr>
    <p:cSldViewPr snapToGrid="0">
      <p:cViewPr varScale="1">
        <p:scale>
          <a:sx n="100" d="100"/>
          <a:sy n="100" d="100"/>
        </p:scale>
        <p:origin x="7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Vint" userId="cef2e442-160d-44a9-89cf-5d84a63ccb1c" providerId="ADAL" clId="{99681B00-BF97-4B04-AE97-9737EF45CFC9}"/>
    <pc:docChg chg="modSld">
      <pc:chgData name="James Vint" userId="cef2e442-160d-44a9-89cf-5d84a63ccb1c" providerId="ADAL" clId="{99681B00-BF97-4B04-AE97-9737EF45CFC9}" dt="2024-12-12T20:20:44.671" v="1" actId="20577"/>
      <pc:docMkLst>
        <pc:docMk/>
      </pc:docMkLst>
      <pc:sldChg chg="modSp mod modNotesTx">
        <pc:chgData name="James Vint" userId="cef2e442-160d-44a9-89cf-5d84a63ccb1c" providerId="ADAL" clId="{99681B00-BF97-4B04-AE97-9737EF45CFC9}" dt="2024-12-12T20:20:44.671" v="1" actId="20577"/>
        <pc:sldMkLst>
          <pc:docMk/>
          <pc:sldMk cId="185751034" sldId="551"/>
        </pc:sldMkLst>
        <pc:spChg chg="mod">
          <ac:chgData name="James Vint" userId="cef2e442-160d-44a9-89cf-5d84a63ccb1c" providerId="ADAL" clId="{99681B00-BF97-4B04-AE97-9737EF45CFC9}" dt="2024-12-12T19:51:08.362" v="0"/>
          <ac:spMkLst>
            <pc:docMk/>
            <pc:sldMk cId="185751034" sldId="551"/>
            <ac:spMk id="2" creationId="{D5230F84-7207-F128-C2E3-523844959B66}"/>
          </ac:spMkLst>
        </pc:spChg>
      </pc:sldChg>
    </pc:docChg>
  </pc:docChgLst>
  <pc:docChgLst>
    <pc:chgData name="James Vint" userId="wanlRwqm6k3MLhJPgoXZ431KLuARZ07Pk8cRSKHrRKY=" providerId="None" clId="Web-{D57F3C66-056F-4127-B4EA-BC809B8F23B9}"/>
    <pc:docChg chg="modSld">
      <pc:chgData name="James Vint" userId="wanlRwqm6k3MLhJPgoXZ431KLuARZ07Pk8cRSKHrRKY=" providerId="None" clId="Web-{D57F3C66-056F-4127-B4EA-BC809B8F23B9}" dt="2025-04-03T22:19:07.578" v="4" actId="20577"/>
      <pc:docMkLst>
        <pc:docMk/>
      </pc:docMkLst>
      <pc:sldChg chg="modSp">
        <pc:chgData name="James Vint" userId="wanlRwqm6k3MLhJPgoXZ431KLuARZ07Pk8cRSKHrRKY=" providerId="None" clId="Web-{D57F3C66-056F-4127-B4EA-BC809B8F23B9}" dt="2025-04-03T22:19:07.578" v="4" actId="20577"/>
        <pc:sldMkLst>
          <pc:docMk/>
          <pc:sldMk cId="185751034" sldId="551"/>
        </pc:sldMkLst>
        <pc:spChg chg="mod">
          <ac:chgData name="James Vint" userId="wanlRwqm6k3MLhJPgoXZ431KLuARZ07Pk8cRSKHrRKY=" providerId="None" clId="Web-{D57F3C66-056F-4127-B4EA-BC809B8F23B9}" dt="2025-04-03T22:19:07.578" v="4" actId="20577"/>
          <ac:spMkLst>
            <pc:docMk/>
            <pc:sldMk cId="185751034" sldId="551"/>
            <ac:spMk id="2" creationId="{D5230F84-7207-F128-C2E3-523844959B66}"/>
          </ac:spMkLst>
        </pc:spChg>
      </pc:sldChg>
    </pc:docChg>
  </pc:docChgLst>
  <pc:docChgLst>
    <pc:chgData name="James Vint" userId="wanlRwqm6k3MLhJPgoXZ431KLuARZ07Pk8cRSKHrRKY=" providerId="None" clId="Web-{3D098855-8CA6-4771-B34E-4514D328C7E4}"/>
    <pc:docChg chg="modSld">
      <pc:chgData name="James Vint" userId="wanlRwqm6k3MLhJPgoXZ431KLuARZ07Pk8cRSKHrRKY=" providerId="None" clId="Web-{3D098855-8CA6-4771-B34E-4514D328C7E4}" dt="2025-04-23T14:03:05.623" v="0" actId="20577"/>
      <pc:docMkLst>
        <pc:docMk/>
      </pc:docMkLst>
      <pc:sldChg chg="modSp">
        <pc:chgData name="James Vint" userId="wanlRwqm6k3MLhJPgoXZ431KLuARZ07Pk8cRSKHrRKY=" providerId="None" clId="Web-{3D098855-8CA6-4771-B34E-4514D328C7E4}" dt="2025-04-23T14:03:05.623" v="0" actId="20577"/>
        <pc:sldMkLst>
          <pc:docMk/>
          <pc:sldMk cId="185751034" sldId="551"/>
        </pc:sldMkLst>
        <pc:spChg chg="mod">
          <ac:chgData name="James Vint" userId="wanlRwqm6k3MLhJPgoXZ431KLuARZ07Pk8cRSKHrRKY=" providerId="None" clId="Web-{3D098855-8CA6-4771-B34E-4514D328C7E4}" dt="2025-04-23T14:03:05.623" v="0" actId="20577"/>
          <ac:spMkLst>
            <pc:docMk/>
            <pc:sldMk cId="185751034" sldId="551"/>
            <ac:spMk id="2" creationId="{D5230F84-7207-F128-C2E3-523844959B66}"/>
          </ac:spMkLst>
        </pc:spChg>
      </pc:sldChg>
    </pc:docChg>
  </pc:docChgLst>
  <pc:docChgLst>
    <pc:chgData name="James Vint" userId="wanlRwqm6k3MLhJPgoXZ431KLuARZ07Pk8cRSKHrRKY=" providerId="None" clId="Web-{510F31A6-DCD4-4AC5-9015-3A3E32A44D44}"/>
    <pc:docChg chg="modSld">
      <pc:chgData name="James Vint" userId="wanlRwqm6k3MLhJPgoXZ431KLuARZ07Pk8cRSKHrRKY=" providerId="None" clId="Web-{510F31A6-DCD4-4AC5-9015-3A3E32A44D44}" dt="2024-12-16T21:56:37.510" v="0" actId="20577"/>
      <pc:docMkLst>
        <pc:docMk/>
      </pc:docMkLst>
      <pc:sldChg chg="modSp">
        <pc:chgData name="James Vint" userId="wanlRwqm6k3MLhJPgoXZ431KLuARZ07Pk8cRSKHrRKY=" providerId="None" clId="Web-{510F31A6-DCD4-4AC5-9015-3A3E32A44D44}" dt="2024-12-16T21:56:37.510" v="0" actId="20577"/>
        <pc:sldMkLst>
          <pc:docMk/>
          <pc:sldMk cId="185751034" sldId="551"/>
        </pc:sldMkLst>
        <pc:spChg chg="mod">
          <ac:chgData name="James Vint" userId="wanlRwqm6k3MLhJPgoXZ431KLuARZ07Pk8cRSKHrRKY=" providerId="None" clId="Web-{510F31A6-DCD4-4AC5-9015-3A3E32A44D44}" dt="2024-12-16T21:56:37.510" v="0" actId="20577"/>
          <ac:spMkLst>
            <pc:docMk/>
            <pc:sldMk cId="185751034" sldId="551"/>
            <ac:spMk id="27" creationId="{18A2BC06-8CAC-2981-A9E6-7E023FF2757E}"/>
          </ac:spMkLst>
        </pc:spChg>
      </pc:sldChg>
    </pc:docChg>
  </pc:docChgLst>
  <pc:docChgLst>
    <pc:chgData name="James Vint" userId="wanlRwqm6k3MLhJPgoXZ431KLuARZ07Pk8cRSKHrRKY=" providerId="None" clId="Web-{D731CC9C-963D-48F8-ACEA-617E97FE6563}"/>
    <pc:docChg chg="modSld">
      <pc:chgData name="James Vint" userId="wanlRwqm6k3MLhJPgoXZ431KLuARZ07Pk8cRSKHrRKY=" providerId="None" clId="Web-{D731CC9C-963D-48F8-ACEA-617E97FE6563}" dt="2025-04-03T21:28:06.422" v="1" actId="20577"/>
      <pc:docMkLst>
        <pc:docMk/>
      </pc:docMkLst>
      <pc:sldChg chg="modSp">
        <pc:chgData name="James Vint" userId="wanlRwqm6k3MLhJPgoXZ431KLuARZ07Pk8cRSKHrRKY=" providerId="None" clId="Web-{D731CC9C-963D-48F8-ACEA-617E97FE6563}" dt="2025-04-03T21:28:06.422" v="1" actId="20577"/>
        <pc:sldMkLst>
          <pc:docMk/>
          <pc:sldMk cId="185751034" sldId="551"/>
        </pc:sldMkLst>
        <pc:spChg chg="mod">
          <ac:chgData name="James Vint" userId="wanlRwqm6k3MLhJPgoXZ431KLuARZ07Pk8cRSKHrRKY=" providerId="None" clId="Web-{D731CC9C-963D-48F8-ACEA-617E97FE6563}" dt="2025-04-03T21:28:06.422" v="1" actId="20577"/>
          <ac:spMkLst>
            <pc:docMk/>
            <pc:sldMk cId="185751034" sldId="551"/>
            <ac:spMk id="18" creationId="{CAA8106A-5EE7-A3BE-4965-F020C0330616}"/>
          </ac:spMkLst>
        </pc:spChg>
      </pc:sldChg>
    </pc:docChg>
  </pc:docChgLst>
  <pc:docChgLst>
    <pc:chgData clId="Web-{D57F3C66-056F-4127-B4EA-BC809B8F23B9}"/>
    <pc:docChg chg="modSld">
      <pc:chgData name="" userId="" providerId="" clId="Web-{D57F3C66-056F-4127-B4EA-BC809B8F23B9}" dt="2025-04-03T22:17:25.406" v="0" actId="20577"/>
      <pc:docMkLst>
        <pc:docMk/>
      </pc:docMkLst>
      <pc:sldChg chg="modSp">
        <pc:chgData name="" userId="" providerId="" clId="Web-{D57F3C66-056F-4127-B4EA-BC809B8F23B9}" dt="2025-04-03T22:17:25.406" v="0" actId="20577"/>
        <pc:sldMkLst>
          <pc:docMk/>
          <pc:sldMk cId="185751034" sldId="551"/>
        </pc:sldMkLst>
        <pc:spChg chg="mod">
          <ac:chgData name="" userId="" providerId="" clId="Web-{D57F3C66-056F-4127-B4EA-BC809B8F23B9}" dt="2025-04-03T22:17:25.406" v="0" actId="20577"/>
          <ac:spMkLst>
            <pc:docMk/>
            <pc:sldMk cId="185751034" sldId="551"/>
            <ac:spMk id="2" creationId="{D5230F84-7207-F128-C2E3-523844959B6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685AF-D3BD-445D-B8BA-8D7278D5F4BE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61E3B6-EB58-40E2-BF7D-EAD65114A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090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2CC160-D2DE-439D-9E09-88D641A95D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9982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 Image Le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E07B6-C504-DF4B-A47B-4B2A0DF26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1876" y="2351552"/>
            <a:ext cx="5126612" cy="2769989"/>
          </a:xfrm>
        </p:spPr>
        <p:txBody>
          <a:bodyPr anchor="b">
            <a:normAutofit/>
          </a:bodyPr>
          <a:lstStyle>
            <a:lvl1pPr algn="r">
              <a:lnSpc>
                <a:spcPct val="100000"/>
              </a:lnSpc>
              <a:defRPr sz="4400">
                <a:solidFill>
                  <a:srgbClr val="100F78"/>
                </a:solidFill>
                <a:latin typeface="Tenorite" pitchFamily="2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4AF691-C95E-8E45-91B7-4D19CEBB6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1875" y="5350476"/>
            <a:ext cx="5126612" cy="717686"/>
          </a:xfrm>
        </p:spPr>
        <p:txBody>
          <a:bodyPr/>
          <a:lstStyle>
            <a:lvl1pPr marL="0" indent="0" algn="r">
              <a:buNone/>
              <a:defRPr sz="2400">
                <a:solidFill>
                  <a:srgbClr val="100F7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447911F-CD3C-DE49-839A-40EDE192A4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665194" y="822913"/>
            <a:ext cx="7238331" cy="5245249"/>
          </a:xfrm>
          <a:prstGeom prst="rect">
            <a:avLst/>
          </a:prstGeom>
        </p:spPr>
      </p:pic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27B593C-CB0E-CEEF-574D-026D9808E5B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8850" y="2043113"/>
            <a:ext cx="5397500" cy="4024312"/>
          </a:xfrm>
          <a:prstGeom prst="roundRect">
            <a:avLst>
              <a:gd name="adj" fmla="val 4380"/>
            </a:avLst>
          </a:prstGeom>
          <a:effectLst>
            <a:outerShdw blurRad="127000" algn="ctr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17C4F0-7635-5416-B018-0790C9C3ED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4080" y="6356350"/>
            <a:ext cx="10459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accent1">
                    <a:lumMod val="60000"/>
                    <a:lumOff val="40000"/>
                  </a:schemeClr>
                </a:solidFill>
                <a:latin typeface="Tenorite" panose="00000500000000000000" pitchFamily="2" charset="0"/>
              </a:defRPr>
            </a:lvl1pPr>
          </a:lstStyle>
          <a:p>
            <a:fld id="{0E13678B-1EF7-413B-8A55-2EDE109898C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59F6A82-8A72-1CD5-6145-E19112482B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00778" y="329804"/>
            <a:ext cx="1385035" cy="66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83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w/ Top Stripe Two-Colum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71C10E67-6B59-F64F-BF1D-0834AADFCA09}"/>
              </a:ext>
            </a:extLst>
          </p:cNvPr>
          <p:cNvSpPr/>
          <p:nvPr userDrawn="1"/>
        </p:nvSpPr>
        <p:spPr>
          <a:xfrm>
            <a:off x="644433" y="708155"/>
            <a:ext cx="5041898" cy="5441690"/>
          </a:xfrm>
          <a:prstGeom prst="roundRect">
            <a:avLst>
              <a:gd name="adj" fmla="val 15761"/>
            </a:avLst>
          </a:prstGeom>
          <a:noFill/>
          <a:ln w="28575">
            <a:solidFill>
              <a:srgbClr val="2827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C87C6-5D72-8247-9A6D-0E971BF8E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3776" y="1307310"/>
            <a:ext cx="4461345" cy="846560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rgbClr val="28277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40AE45-CEE3-8140-9630-B7BCCE50C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43777" y="2153870"/>
            <a:ext cx="4461344" cy="3556050"/>
          </a:xfrm>
        </p:spPr>
        <p:txBody>
          <a:bodyPr/>
          <a:lstStyle>
            <a:lvl1pPr>
              <a:defRPr>
                <a:solidFill>
                  <a:srgbClr val="282771"/>
                </a:solidFill>
              </a:defRPr>
            </a:lvl1pPr>
            <a:lvl2pPr>
              <a:defRPr>
                <a:solidFill>
                  <a:srgbClr val="282771"/>
                </a:solidFill>
              </a:defRPr>
            </a:lvl2pPr>
            <a:lvl3pPr>
              <a:defRPr>
                <a:solidFill>
                  <a:srgbClr val="282771"/>
                </a:solidFill>
              </a:defRPr>
            </a:lvl3pPr>
            <a:lvl4pPr>
              <a:defRPr>
                <a:solidFill>
                  <a:srgbClr val="282771"/>
                </a:solidFill>
              </a:defRPr>
            </a:lvl4pPr>
            <a:lvl5pPr>
              <a:defRPr>
                <a:solidFill>
                  <a:srgbClr val="28277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9D6D9143-6758-5E4D-BEF3-917E427DEADB}"/>
              </a:ext>
            </a:extLst>
          </p:cNvPr>
          <p:cNvSpPr/>
          <p:nvPr userDrawn="1"/>
        </p:nvSpPr>
        <p:spPr>
          <a:xfrm>
            <a:off x="6206325" y="708155"/>
            <a:ext cx="5041898" cy="5441690"/>
          </a:xfrm>
          <a:prstGeom prst="roundRect">
            <a:avLst>
              <a:gd name="adj" fmla="val 15761"/>
            </a:avLst>
          </a:prstGeom>
          <a:noFill/>
          <a:ln w="28575">
            <a:solidFill>
              <a:srgbClr val="2827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02FDD1AB-FE1B-EE4C-B1EA-7CB182A5D9B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505668" y="1307310"/>
            <a:ext cx="4461345" cy="846560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rgbClr val="28277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CBCAB7A2-01FF-2B4A-B809-7BF8D491B39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505669" y="2153870"/>
            <a:ext cx="4461344" cy="3556050"/>
          </a:xfrm>
        </p:spPr>
        <p:txBody>
          <a:bodyPr/>
          <a:lstStyle>
            <a:lvl1pPr>
              <a:defRPr>
                <a:solidFill>
                  <a:srgbClr val="282771"/>
                </a:solidFill>
              </a:defRPr>
            </a:lvl1pPr>
            <a:lvl2pPr>
              <a:defRPr>
                <a:solidFill>
                  <a:srgbClr val="282771"/>
                </a:solidFill>
              </a:defRPr>
            </a:lvl2pPr>
            <a:lvl3pPr>
              <a:defRPr>
                <a:solidFill>
                  <a:srgbClr val="282771"/>
                </a:solidFill>
              </a:defRPr>
            </a:lvl3pPr>
            <a:lvl4pPr>
              <a:defRPr>
                <a:solidFill>
                  <a:srgbClr val="282771"/>
                </a:solidFill>
              </a:defRPr>
            </a:lvl4pPr>
            <a:lvl5pPr>
              <a:defRPr>
                <a:solidFill>
                  <a:srgbClr val="28277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2" name="Picture 1" descr="Icon&#10;&#10;Description automatically generated">
            <a:extLst>
              <a:ext uri="{FF2B5EF4-FFF2-40B4-BE49-F238E27FC236}">
                <a16:creationId xmlns:a16="http://schemas.microsoft.com/office/drawing/2014/main" id="{18E7B474-C745-1691-2D8C-46FC6C92C6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785127" y="6102547"/>
            <a:ext cx="322402" cy="47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169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E9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529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Image Right Ba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2053EEC9-8750-984C-ADAD-E698FA1F99D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65522" y="0"/>
            <a:ext cx="3826477" cy="6857999"/>
          </a:xfrm>
          <a:pattFill prst="wdDn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470721-FB9D-684C-9B3A-C80FC64CA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815" y="365126"/>
            <a:ext cx="7566320" cy="1029478"/>
          </a:xfrm>
        </p:spPr>
        <p:txBody>
          <a:bodyPr/>
          <a:lstStyle>
            <a:lvl1pPr>
              <a:defRPr b="1" i="0">
                <a:latin typeface="Tenorite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BD656-0108-F042-A602-269A1B240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815" y="1729962"/>
            <a:ext cx="7566320" cy="37340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1A7F8E8-7F0C-C947-857D-8477DF68D289}"/>
              </a:ext>
            </a:extLst>
          </p:cNvPr>
          <p:cNvCxnSpPr>
            <a:cxnSpLocks/>
          </p:cNvCxnSpPr>
          <p:nvPr userDrawn="1"/>
        </p:nvCxnSpPr>
        <p:spPr>
          <a:xfrm>
            <a:off x="374815" y="1399152"/>
            <a:ext cx="7566320" cy="0"/>
          </a:xfrm>
          <a:prstGeom prst="line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FB056201-504E-E147-B309-4EBA68DEF8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12896" y="5735254"/>
            <a:ext cx="806304" cy="80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2201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 Plain"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3A73777-3339-9D44-8EF0-F93436A10A2B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blipFill dpi="0" rotWithShape="1">
            <a:blip r:embed="rId2">
              <a:alphaModFix amt="50000"/>
            </a:blip>
            <a:srcRect/>
            <a:stretch>
              <a:fillRect l="-2841" t="-79837" r="-2841" b="-75229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56F87E0C-7477-314C-8A64-EA9463688F6D}"/>
              </a:ext>
            </a:extLst>
          </p:cNvPr>
          <p:cNvSpPr/>
          <p:nvPr userDrawn="1"/>
        </p:nvSpPr>
        <p:spPr>
          <a:xfrm>
            <a:off x="1030147" y="2115273"/>
            <a:ext cx="10301468" cy="2627453"/>
          </a:xfrm>
          <a:prstGeom prst="roundRect">
            <a:avLst>
              <a:gd name="adj" fmla="val 50000"/>
            </a:avLst>
          </a:prstGeom>
          <a:solidFill>
            <a:srgbClr val="D9FFFC"/>
          </a:solidFill>
          <a:ln>
            <a:noFill/>
          </a:ln>
          <a:effectLst>
            <a:outerShdw blurRad="101600" dist="25400" dir="5400000" algn="t" rotWithShape="0">
              <a:prstClr val="black">
                <a:alpha val="1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4AF691-C95E-8E45-91B7-4D19CEBB6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7538" y="3865475"/>
            <a:ext cx="7576924" cy="71768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28277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8E07B6-C504-DF4B-A47B-4B2A0DF26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3769" y="1086463"/>
            <a:ext cx="9884462" cy="2769989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800" b="1" i="0">
                <a:solidFill>
                  <a:srgbClr val="282771"/>
                </a:solidFill>
                <a:latin typeface="Palatino Linotype" panose="02040502050505030304" pitchFamily="18" charset="0"/>
                <a:ea typeface="Palatino Linotype" panose="0204050205050503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5" name="Picture 14" descr="Icon&#10;&#10;Description automatically generated">
            <a:extLst>
              <a:ext uri="{FF2B5EF4-FFF2-40B4-BE49-F238E27FC236}">
                <a16:creationId xmlns:a16="http://schemas.microsoft.com/office/drawing/2014/main" id="{935F4440-4C7C-1D45-B860-56651032F54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463454" y="6040947"/>
            <a:ext cx="345688" cy="502495"/>
          </a:xfrm>
          <a:prstGeom prst="rect">
            <a:avLst/>
          </a:prstGeom>
        </p:spPr>
      </p:pic>
      <p:pic>
        <p:nvPicPr>
          <p:cNvPr id="16" name="Picture 15" descr="Icon&#10;&#10;Description automatically generated">
            <a:extLst>
              <a:ext uri="{FF2B5EF4-FFF2-40B4-BE49-F238E27FC236}">
                <a16:creationId xmlns:a16="http://schemas.microsoft.com/office/drawing/2014/main" id="{FA193059-478D-8E45-86A5-54902D8D680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15000"/>
          </a:blip>
          <a:stretch>
            <a:fillRect/>
          </a:stretch>
        </p:blipFill>
        <p:spPr>
          <a:xfrm>
            <a:off x="302066" y="301085"/>
            <a:ext cx="322402" cy="47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2778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Image Left Ba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2053EEC9-8750-984C-ADAD-E698FA1F99D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0" y="1"/>
            <a:ext cx="3826477" cy="6857999"/>
          </a:xfrm>
          <a:pattFill prst="wdDn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470721-FB9D-684C-9B3A-C80FC64CA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4845" y="365126"/>
            <a:ext cx="7566320" cy="1029478"/>
          </a:xfrm>
        </p:spPr>
        <p:txBody>
          <a:bodyPr/>
          <a:lstStyle>
            <a:lvl1pPr>
              <a:defRPr b="1" i="0">
                <a:latin typeface="Tenorite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BD656-0108-F042-A602-269A1B240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4845" y="1729962"/>
            <a:ext cx="7566320" cy="37340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1B8118B-DFBA-4342-AE72-536C0FC95B8D}"/>
              </a:ext>
            </a:extLst>
          </p:cNvPr>
          <p:cNvCxnSpPr>
            <a:cxnSpLocks/>
          </p:cNvCxnSpPr>
          <p:nvPr userDrawn="1"/>
        </p:nvCxnSpPr>
        <p:spPr>
          <a:xfrm>
            <a:off x="4254845" y="1399152"/>
            <a:ext cx="7566320" cy="0"/>
          </a:xfrm>
          <a:prstGeom prst="line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C87AD456-3E98-4148-A71D-458901C3FB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797060" y="5600114"/>
            <a:ext cx="952906" cy="952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999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xcerpt/Quote Image R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2053EEC9-8750-984C-ADAD-E698FA1F99D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3781168" y="0"/>
            <a:ext cx="8410832" cy="6857999"/>
          </a:xfrm>
          <a:pattFill prst="wdDn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9AD5BEB1-74FD-4B4C-8D74-63F316D7C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74815" y="1729962"/>
            <a:ext cx="2949153" cy="373400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11FAF7-3A00-FA40-94D4-9C5B641CA50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12896" y="5735254"/>
            <a:ext cx="806304" cy="80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5392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xcerpt/Quote Image Le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2053EEC9-8750-984C-ADAD-E698FA1F99D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0" y="0"/>
            <a:ext cx="8410832" cy="6857999"/>
          </a:xfrm>
          <a:pattFill prst="wdDn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9AD5BEB1-74FD-4B4C-8D74-63F316D7C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51576" y="1729962"/>
            <a:ext cx="2949153" cy="373400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9FC110-6FB5-6E48-8E82-171F5B0B55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871105" y="5669280"/>
            <a:ext cx="883740" cy="883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333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Centered Title">
    <p:bg>
      <p:bgPr>
        <a:solidFill>
          <a:srgbClr val="E9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E07B6-C504-DF4B-A47B-4B2A0DF26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239" y="1952371"/>
            <a:ext cx="11496249" cy="2205336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4400">
                <a:solidFill>
                  <a:srgbClr val="100F7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4AF691-C95E-8E45-91B7-4D19CEBB6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2237" y="4386642"/>
            <a:ext cx="11496251" cy="71768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100F7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642861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 w/ Card">
    <p:bg>
      <p:bgPr>
        <a:solidFill>
          <a:srgbClr val="E9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880328C4-EFDA-7341-B424-19C11097963D}"/>
              </a:ext>
            </a:extLst>
          </p:cNvPr>
          <p:cNvSpPr/>
          <p:nvPr userDrawn="1"/>
        </p:nvSpPr>
        <p:spPr>
          <a:xfrm>
            <a:off x="374815" y="1605458"/>
            <a:ext cx="11442370" cy="4080966"/>
          </a:xfrm>
          <a:prstGeom prst="roundRect">
            <a:avLst>
              <a:gd name="adj" fmla="val 3840"/>
            </a:avLst>
          </a:prstGeom>
          <a:solidFill>
            <a:schemeClr val="bg1"/>
          </a:solidFill>
          <a:ln cap="flat">
            <a:noFill/>
            <a:miter lim="800000"/>
          </a:ln>
          <a:effectLst>
            <a:outerShdw blurRad="127000" dir="2700000" algn="tl" rotWithShape="0">
              <a:srgbClr val="27287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28600" tIns="228600" rIns="228600" bIns="228600" rtlCol="0" anchor="t" anchorCtr="0">
            <a:normAutofit/>
          </a:bodyPr>
          <a:lstStyle/>
          <a:p>
            <a:endParaRPr lang="en-US" sz="2600">
              <a:solidFill>
                <a:srgbClr val="272870"/>
              </a:solidFill>
              <a:latin typeface="Tenorit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470721-FB9D-684C-9B3A-C80FC64CA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815" y="365126"/>
            <a:ext cx="11442370" cy="1029478"/>
          </a:xfrm>
        </p:spPr>
        <p:txBody>
          <a:bodyPr/>
          <a:lstStyle>
            <a:lvl1pPr>
              <a:defRPr b="1" i="0">
                <a:latin typeface="Tenorite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BD656-0108-F042-A602-269A1B240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529" y="1827910"/>
            <a:ext cx="11046941" cy="36360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16C706A-506B-A743-9BA9-80800AD195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14405" y="5870575"/>
            <a:ext cx="1518254" cy="726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2436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 w/ Left Strip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70721-FB9D-684C-9B3A-C80FC64CA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423" y="365126"/>
            <a:ext cx="9154762" cy="1029478"/>
          </a:xfrm>
        </p:spPr>
        <p:txBody>
          <a:bodyPr/>
          <a:lstStyle>
            <a:lvl1pPr>
              <a:defRPr b="1" i="0">
                <a:latin typeface="Tenorite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BD656-0108-F042-A602-269A1B240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2423" y="1729962"/>
            <a:ext cx="9154762" cy="47629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AFCF44-9562-F54C-BA85-73A42916E96E}"/>
              </a:ext>
            </a:extLst>
          </p:cNvPr>
          <p:cNvSpPr/>
          <p:nvPr userDrawn="1"/>
        </p:nvSpPr>
        <p:spPr>
          <a:xfrm>
            <a:off x="0" y="0"/>
            <a:ext cx="2197100" cy="6858000"/>
          </a:xfrm>
          <a:prstGeom prst="rect">
            <a:avLst/>
          </a:prstGeom>
          <a:solidFill>
            <a:srgbClr val="E9E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F9BE82-3D48-EC43-B86B-A3D56AFED6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10177" y="6060011"/>
            <a:ext cx="726709" cy="347837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D6A740F-7B61-5B4E-B0AF-9E92447C0DA8}"/>
              </a:ext>
            </a:extLst>
          </p:cNvPr>
          <p:cNvCxnSpPr>
            <a:cxnSpLocks/>
          </p:cNvCxnSpPr>
          <p:nvPr userDrawn="1"/>
        </p:nvCxnSpPr>
        <p:spPr>
          <a:xfrm>
            <a:off x="2662423" y="1399152"/>
            <a:ext cx="9529577" cy="0"/>
          </a:xfrm>
          <a:prstGeom prst="line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3361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 Image R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raphic 10">
            <a:extLst>
              <a:ext uri="{FF2B5EF4-FFF2-40B4-BE49-F238E27FC236}">
                <a16:creationId xmlns:a16="http://schemas.microsoft.com/office/drawing/2014/main" id="{F469E173-40B6-2140-B1CC-BA7F4156868B}"/>
              </a:ext>
            </a:extLst>
          </p:cNvPr>
          <p:cNvSpPr/>
          <p:nvPr userDrawn="1"/>
        </p:nvSpPr>
        <p:spPr>
          <a:xfrm flipH="1">
            <a:off x="5613991" y="218014"/>
            <a:ext cx="6825191" cy="6818141"/>
          </a:xfrm>
          <a:custGeom>
            <a:avLst/>
            <a:gdLst>
              <a:gd name="connsiteX0" fmla="*/ 7779112 w 8057515"/>
              <a:gd name="connsiteY0" fmla="*/ 1287068 h 6859294"/>
              <a:gd name="connsiteX1" fmla="*/ 6540670 w 8057515"/>
              <a:gd name="connsiteY1" fmla="*/ 1329566 h 6859294"/>
              <a:gd name="connsiteX2" fmla="*/ 6540610 w 8057515"/>
              <a:gd name="connsiteY2" fmla="*/ 1329602 h 6859294"/>
              <a:gd name="connsiteX3" fmla="*/ 5598352 w 8057515"/>
              <a:gd name="connsiteY3" fmla="*/ 2338469 h 6859294"/>
              <a:gd name="connsiteX4" fmla="*/ 6233613 w 8057515"/>
              <a:gd name="connsiteY4" fmla="*/ 915076 h 6859294"/>
              <a:gd name="connsiteX5" fmla="*/ 6245561 w 8057515"/>
              <a:gd name="connsiteY5" fmla="*/ 889268 h 6859294"/>
              <a:gd name="connsiteX6" fmla="*/ 5925959 w 8057515"/>
              <a:gd name="connsiteY6" fmla="*/ 54796 h 6859294"/>
              <a:gd name="connsiteX7" fmla="*/ 5175044 w 8057515"/>
              <a:gd name="connsiteY7" fmla="*/ 237221 h 6859294"/>
              <a:gd name="connsiteX8" fmla="*/ 3510127 w 8057515"/>
              <a:gd name="connsiteY8" fmla="*/ 2316127 h 6859294"/>
              <a:gd name="connsiteX9" fmla="*/ 3719212 w 8057515"/>
              <a:gd name="connsiteY9" fmla="*/ 1721309 h 6859294"/>
              <a:gd name="connsiteX10" fmla="*/ 3727217 w 8057515"/>
              <a:gd name="connsiteY10" fmla="*/ 1698728 h 6859294"/>
              <a:gd name="connsiteX11" fmla="*/ 3492928 w 8057515"/>
              <a:gd name="connsiteY11" fmla="*/ 1211995 h 6859294"/>
              <a:gd name="connsiteX12" fmla="*/ 3086042 w 8057515"/>
              <a:gd name="connsiteY12" fmla="*/ 1313413 h 6859294"/>
              <a:gd name="connsiteX13" fmla="*/ 1161800 w 8057515"/>
              <a:gd name="connsiteY13" fmla="*/ 3396262 h 6859294"/>
              <a:gd name="connsiteX14" fmla="*/ 1749210 w 8057515"/>
              <a:gd name="connsiteY14" fmla="*/ 1898255 h 6859294"/>
              <a:gd name="connsiteX15" fmla="*/ 1752973 w 8057515"/>
              <a:gd name="connsiteY15" fmla="*/ 1888756 h 6859294"/>
              <a:gd name="connsiteX16" fmla="*/ 1660205 w 8057515"/>
              <a:gd name="connsiteY16" fmla="*/ 1676672 h 6859294"/>
              <a:gd name="connsiteX17" fmla="*/ 1483851 w 8057515"/>
              <a:gd name="connsiteY17" fmla="*/ 1714319 h 6859294"/>
              <a:gd name="connsiteX18" fmla="*/ 28557 w 8057515"/>
              <a:gd name="connsiteY18" fmla="*/ 3194106 h 6859294"/>
              <a:gd name="connsiteX19" fmla="*/ 30556 w 8057515"/>
              <a:gd name="connsiteY19" fmla="*/ 3337204 h 6859294"/>
              <a:gd name="connsiteX20" fmla="*/ 168345 w 8057515"/>
              <a:gd name="connsiteY20" fmla="*/ 3340287 h 6859294"/>
              <a:gd name="connsiteX21" fmla="*/ 1109110 w 8057515"/>
              <a:gd name="connsiteY21" fmla="*/ 2494447 h 6859294"/>
              <a:gd name="connsiteX22" fmla="*/ 191584 w 8057515"/>
              <a:gd name="connsiteY22" fmla="*/ 4468691 h 6859294"/>
              <a:gd name="connsiteX23" fmla="*/ 314908 w 8057515"/>
              <a:gd name="connsiteY23" fmla="*/ 4806800 h 6859294"/>
              <a:gd name="connsiteX24" fmla="*/ 598404 w 8057515"/>
              <a:gd name="connsiteY24" fmla="*/ 4759797 h 6859294"/>
              <a:gd name="connsiteX25" fmla="*/ 609754 w 8057515"/>
              <a:gd name="connsiteY25" fmla="*/ 4748925 h 6859294"/>
              <a:gd name="connsiteX26" fmla="*/ 2284349 w 8057515"/>
              <a:gd name="connsiteY26" fmla="*/ 3144941 h 6859294"/>
              <a:gd name="connsiteX27" fmla="*/ 1627761 w 8057515"/>
              <a:gd name="connsiteY27" fmla="*/ 4702627 h 6859294"/>
              <a:gd name="connsiteX28" fmla="*/ 1889190 w 8057515"/>
              <a:gd name="connsiteY28" fmla="*/ 5344902 h 6859294"/>
              <a:gd name="connsiteX29" fmla="*/ 2446181 w 8057515"/>
              <a:gd name="connsiteY29" fmla="*/ 5218710 h 6859294"/>
              <a:gd name="connsiteX30" fmla="*/ 2464521 w 8057515"/>
              <a:gd name="connsiteY30" fmla="*/ 5198040 h 6859294"/>
              <a:gd name="connsiteX31" fmla="*/ 3028514 w 8057515"/>
              <a:gd name="connsiteY31" fmla="*/ 4563018 h 6859294"/>
              <a:gd name="connsiteX32" fmla="*/ 2426169 w 8057515"/>
              <a:gd name="connsiteY32" fmla="*/ 5788915 h 6859294"/>
              <a:gd name="connsiteX33" fmla="*/ 2560820 w 8057515"/>
              <a:gd name="connsiteY33" fmla="*/ 6634874 h 6859294"/>
              <a:gd name="connsiteX34" fmla="*/ 3611085 w 8057515"/>
              <a:gd name="connsiteY34" fmla="*/ 6648495 h 6859294"/>
              <a:gd name="connsiteX35" fmla="*/ 3633547 w 8057515"/>
              <a:gd name="connsiteY35" fmla="*/ 6626571 h 6859294"/>
              <a:gd name="connsiteX36" fmla="*/ 5639273 w 8057515"/>
              <a:gd name="connsiteY36" fmla="*/ 4672220 h 6859294"/>
              <a:gd name="connsiteX37" fmla="*/ 6493417 w 8057515"/>
              <a:gd name="connsiteY37" fmla="*/ 5747875 h 6859294"/>
              <a:gd name="connsiteX38" fmla="*/ 7561783 w 8057515"/>
              <a:gd name="connsiteY38" fmla="*/ 4945047 h 6859294"/>
              <a:gd name="connsiteX39" fmla="*/ 8037184 w 8057515"/>
              <a:gd name="connsiteY39" fmla="*/ 2120124 h 6859294"/>
              <a:gd name="connsiteX40" fmla="*/ 8046144 w 8057515"/>
              <a:gd name="connsiteY40" fmla="*/ 2067196 h 6859294"/>
              <a:gd name="connsiteX41" fmla="*/ 7779112 w 8057515"/>
              <a:gd name="connsiteY41" fmla="*/ 1287068 h 6859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8057515" h="6859294">
                <a:moveTo>
                  <a:pt x="7779112" y="1287068"/>
                </a:moveTo>
                <a:cubicBezTo>
                  <a:pt x="7425400" y="956809"/>
                  <a:pt x="6870906" y="975836"/>
                  <a:pt x="6540670" y="1329566"/>
                </a:cubicBezTo>
                <a:cubicBezTo>
                  <a:pt x="6540610" y="1329578"/>
                  <a:pt x="6540610" y="1329590"/>
                  <a:pt x="6540610" y="1329602"/>
                </a:cubicBezTo>
                <a:lnTo>
                  <a:pt x="5598352" y="2338469"/>
                </a:lnTo>
                <a:lnTo>
                  <a:pt x="6233613" y="915076"/>
                </a:lnTo>
                <a:lnTo>
                  <a:pt x="6245561" y="889268"/>
                </a:lnTo>
                <a:cubicBezTo>
                  <a:pt x="6387739" y="570581"/>
                  <a:pt x="6244665" y="196975"/>
                  <a:pt x="5925959" y="54796"/>
                </a:cubicBezTo>
                <a:cubicBezTo>
                  <a:pt x="5663288" y="-62387"/>
                  <a:pt x="5354660" y="12596"/>
                  <a:pt x="5175044" y="237221"/>
                </a:cubicBezTo>
                <a:lnTo>
                  <a:pt x="3510127" y="2316127"/>
                </a:lnTo>
                <a:lnTo>
                  <a:pt x="3719212" y="1721309"/>
                </a:lnTo>
                <a:lnTo>
                  <a:pt x="3727217" y="1698728"/>
                </a:lnTo>
                <a:cubicBezTo>
                  <a:pt x="3796926" y="1499624"/>
                  <a:pt x="3692037" y="1281704"/>
                  <a:pt x="3492928" y="1211995"/>
                </a:cubicBezTo>
                <a:cubicBezTo>
                  <a:pt x="3349209" y="1161671"/>
                  <a:pt x="3189330" y="1201522"/>
                  <a:pt x="3086042" y="1313413"/>
                </a:cubicBezTo>
                <a:lnTo>
                  <a:pt x="1161800" y="3396262"/>
                </a:lnTo>
                <a:lnTo>
                  <a:pt x="1749210" y="1898255"/>
                </a:lnTo>
                <a:lnTo>
                  <a:pt x="1752973" y="1888756"/>
                </a:lnTo>
                <a:cubicBezTo>
                  <a:pt x="1785919" y="1804572"/>
                  <a:pt x="1744389" y="1709624"/>
                  <a:pt x="1660205" y="1676672"/>
                </a:cubicBezTo>
                <a:cubicBezTo>
                  <a:pt x="1599188" y="1652788"/>
                  <a:pt x="1529802" y="1667598"/>
                  <a:pt x="1483851" y="1714319"/>
                </a:cubicBezTo>
                <a:lnTo>
                  <a:pt x="28557" y="3194106"/>
                </a:lnTo>
                <a:cubicBezTo>
                  <a:pt x="-10407" y="3234173"/>
                  <a:pt x="-9512" y="3298242"/>
                  <a:pt x="30556" y="3337204"/>
                </a:cubicBezTo>
                <a:cubicBezTo>
                  <a:pt x="68582" y="3374183"/>
                  <a:pt x="128703" y="3375526"/>
                  <a:pt x="168345" y="3340287"/>
                </a:cubicBezTo>
                <a:lnTo>
                  <a:pt x="1109110" y="2494447"/>
                </a:lnTo>
                <a:lnTo>
                  <a:pt x="191584" y="4468691"/>
                </a:lnTo>
                <a:cubicBezTo>
                  <a:pt x="132275" y="4596113"/>
                  <a:pt x="187486" y="4747491"/>
                  <a:pt x="314908" y="4806800"/>
                </a:cubicBezTo>
                <a:cubicBezTo>
                  <a:pt x="410060" y="4851090"/>
                  <a:pt x="522638" y="4832421"/>
                  <a:pt x="598404" y="4759797"/>
                </a:cubicBezTo>
                <a:lnTo>
                  <a:pt x="609754" y="4748925"/>
                </a:lnTo>
                <a:lnTo>
                  <a:pt x="2284349" y="3144941"/>
                </a:lnTo>
                <a:lnTo>
                  <a:pt x="1627761" y="4702627"/>
                </a:lnTo>
                <a:cubicBezTo>
                  <a:pt x="1522591" y="4952174"/>
                  <a:pt x="1639637" y="5239732"/>
                  <a:pt x="1889190" y="5344902"/>
                </a:cubicBezTo>
                <a:cubicBezTo>
                  <a:pt x="2082719" y="5426457"/>
                  <a:pt x="2306697" y="5375715"/>
                  <a:pt x="2446181" y="5218710"/>
                </a:cubicBezTo>
                <a:lnTo>
                  <a:pt x="2464521" y="5198040"/>
                </a:lnTo>
                <a:lnTo>
                  <a:pt x="3028514" y="4563018"/>
                </a:lnTo>
                <a:lnTo>
                  <a:pt x="2426169" y="5788915"/>
                </a:lnTo>
                <a:cubicBezTo>
                  <a:pt x="2292175" y="6062877"/>
                  <a:pt x="2335784" y="6404224"/>
                  <a:pt x="2560820" y="6634874"/>
                </a:cubicBezTo>
                <a:cubicBezTo>
                  <a:pt x="2847099" y="6928610"/>
                  <a:pt x="3317284" y="6934703"/>
                  <a:pt x="3611085" y="6648495"/>
                </a:cubicBezTo>
                <a:lnTo>
                  <a:pt x="3633547" y="6626571"/>
                </a:lnTo>
                <a:lnTo>
                  <a:pt x="5639273" y="4672220"/>
                </a:lnTo>
                <a:cubicBezTo>
                  <a:pt x="5578101" y="5205119"/>
                  <a:pt x="5960488" y="5686702"/>
                  <a:pt x="6493417" y="5747875"/>
                </a:cubicBezTo>
                <a:cubicBezTo>
                  <a:pt x="7006273" y="5806777"/>
                  <a:pt x="7475640" y="5454086"/>
                  <a:pt x="7561783" y="4945047"/>
                </a:cubicBezTo>
                <a:lnTo>
                  <a:pt x="8037184" y="2120124"/>
                </a:lnTo>
                <a:lnTo>
                  <a:pt x="8046144" y="2067196"/>
                </a:lnTo>
                <a:cubicBezTo>
                  <a:pt x="8092860" y="1778891"/>
                  <a:pt x="7992678" y="1486273"/>
                  <a:pt x="7779112" y="1287068"/>
                </a:cubicBezTo>
                <a:close/>
              </a:path>
            </a:pathLst>
          </a:custGeom>
          <a:solidFill>
            <a:srgbClr val="72CCFF"/>
          </a:solidFill>
          <a:ln w="597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466816B-A6C1-904E-BDC3-7D0DD855CF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16412" y="326302"/>
            <a:ext cx="1305354" cy="62307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AA68466-2310-8A49-92C5-DF9B5C6F2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9213" y="2351552"/>
            <a:ext cx="5403405" cy="2769989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 b="1" i="0">
                <a:solidFill>
                  <a:srgbClr val="282771"/>
                </a:solidFill>
                <a:latin typeface="Tenorite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AC4719A1-730F-BC4E-93C8-DF9DAB087B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9212" y="5350476"/>
            <a:ext cx="5403406" cy="717686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28277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4C5F5091-827F-0143-ACD0-1D9F234E045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77813" y="2043113"/>
            <a:ext cx="5397500" cy="4024312"/>
          </a:xfrm>
          <a:prstGeom prst="roundRect">
            <a:avLst>
              <a:gd name="adj" fmla="val 4380"/>
            </a:avLst>
          </a:prstGeom>
          <a:effectLst>
            <a:outerShdw blurRad="127000" algn="ctr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ED45FF65-4B0B-7801-6420-FABD246268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4080" y="6356350"/>
            <a:ext cx="10459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accent1">
                    <a:lumMod val="60000"/>
                    <a:lumOff val="40000"/>
                  </a:schemeClr>
                </a:solidFill>
                <a:latin typeface="Tenorite" panose="00000500000000000000" pitchFamily="2" charset="0"/>
              </a:defRPr>
            </a:lvl1pPr>
          </a:lstStyle>
          <a:p>
            <a:fld id="{0E13678B-1EF7-413B-8A55-2EDE109898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76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Highlight Image Right">
    <p:bg>
      <p:bgPr>
        <a:solidFill>
          <a:srgbClr val="E9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9498121-AD84-6741-8F6F-93609CEDC11E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815077" y="2048494"/>
            <a:ext cx="4953248" cy="1375611"/>
          </a:xfrm>
        </p:spPr>
        <p:txBody>
          <a:bodyPr anchor="b">
            <a:noAutofit/>
          </a:bodyPr>
          <a:lstStyle>
            <a:lvl1pPr marL="0" indent="0">
              <a:buNone/>
              <a:defRPr sz="4000" b="1">
                <a:solidFill>
                  <a:srgbClr val="100F7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3F63E8DF-45A4-AC47-80C7-A1587F9061B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815077" y="3424105"/>
            <a:ext cx="4953247" cy="2440049"/>
          </a:xfrm>
        </p:spPr>
        <p:txBody>
          <a:bodyPr/>
          <a:lstStyle>
            <a:lvl1pPr>
              <a:defRPr>
                <a:solidFill>
                  <a:srgbClr val="100F78"/>
                </a:solidFill>
              </a:defRPr>
            </a:lvl1pPr>
            <a:lvl2pPr>
              <a:defRPr>
                <a:solidFill>
                  <a:srgbClr val="100F78"/>
                </a:solidFill>
              </a:defRPr>
            </a:lvl2pPr>
            <a:lvl3pPr>
              <a:defRPr>
                <a:solidFill>
                  <a:srgbClr val="100F78"/>
                </a:solidFill>
              </a:defRPr>
            </a:lvl3pPr>
            <a:lvl4pPr>
              <a:defRPr>
                <a:solidFill>
                  <a:srgbClr val="100F78"/>
                </a:solidFill>
              </a:defRPr>
            </a:lvl4pPr>
            <a:lvl5pPr>
              <a:defRPr>
                <a:solidFill>
                  <a:srgbClr val="100F78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40BB63B-E947-41B2-A289-52C36D38BDE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74814" y="1353880"/>
            <a:ext cx="5847938" cy="451027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0051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Highlight Image Left">
    <p:bg>
      <p:bgPr>
        <a:solidFill>
          <a:srgbClr val="E9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B83796-18DE-4D24-8694-AFD22ECB108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374814" y="2048494"/>
            <a:ext cx="4953248" cy="1375611"/>
          </a:xfrm>
        </p:spPr>
        <p:txBody>
          <a:bodyPr anchor="b">
            <a:noAutofit/>
          </a:bodyPr>
          <a:lstStyle>
            <a:lvl1pPr marL="0" indent="0">
              <a:buNone/>
              <a:defRPr sz="4000" b="1">
                <a:solidFill>
                  <a:srgbClr val="100F7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87B1E958-B6AC-4F30-894F-A6F8D4E4A3B0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374814" y="3424105"/>
            <a:ext cx="4953247" cy="2440049"/>
          </a:xfrm>
        </p:spPr>
        <p:txBody>
          <a:bodyPr/>
          <a:lstStyle>
            <a:lvl1pPr>
              <a:defRPr>
                <a:solidFill>
                  <a:srgbClr val="100F78"/>
                </a:solidFill>
              </a:defRPr>
            </a:lvl1pPr>
            <a:lvl2pPr>
              <a:defRPr>
                <a:solidFill>
                  <a:srgbClr val="100F78"/>
                </a:solidFill>
              </a:defRPr>
            </a:lvl2pPr>
            <a:lvl3pPr>
              <a:defRPr>
                <a:solidFill>
                  <a:srgbClr val="100F78"/>
                </a:solidFill>
              </a:defRPr>
            </a:lvl3pPr>
            <a:lvl4pPr>
              <a:defRPr>
                <a:solidFill>
                  <a:srgbClr val="100F78"/>
                </a:solidFill>
              </a:defRPr>
            </a:lvl4pPr>
            <a:lvl5pPr>
              <a:defRPr>
                <a:solidFill>
                  <a:srgbClr val="100F78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CE25962F-F715-4965-B6BF-D1FD83D2420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969248" y="1353880"/>
            <a:ext cx="5847938" cy="451027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847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bg>
      <p:bgPr>
        <a:solidFill>
          <a:srgbClr val="E9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05646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w/ Top Stripe Two-Colum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C87C6-5D72-8247-9A6D-0E971BF8E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4816" y="1730590"/>
            <a:ext cx="5581134" cy="505983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40AE45-CEE3-8140-9630-B7BCCE50C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4816" y="2236573"/>
            <a:ext cx="5581133" cy="3222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5010570-733C-6649-BE2A-B4C83E685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815" y="365126"/>
            <a:ext cx="11442370" cy="102947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EE7BDCC-3FD5-B64B-8888-A38059F13C8A}"/>
              </a:ext>
            </a:extLst>
          </p:cNvPr>
          <p:cNvSpPr/>
          <p:nvPr userDrawn="1"/>
        </p:nvSpPr>
        <p:spPr>
          <a:xfrm>
            <a:off x="0" y="1"/>
            <a:ext cx="12192000" cy="260716"/>
          </a:xfrm>
          <a:prstGeom prst="rect">
            <a:avLst/>
          </a:prstGeom>
          <a:solidFill>
            <a:schemeClr val="accent1">
              <a:lumMod val="20000"/>
              <a:lumOff val="80000"/>
              <a:alpha val="5007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C9D056-1D07-2044-8AE6-4337381F67BD}"/>
              </a:ext>
            </a:extLst>
          </p:cNvPr>
          <p:cNvCxnSpPr>
            <a:cxnSpLocks/>
          </p:cNvCxnSpPr>
          <p:nvPr userDrawn="1"/>
        </p:nvCxnSpPr>
        <p:spPr>
          <a:xfrm>
            <a:off x="374815" y="1399152"/>
            <a:ext cx="11817185" cy="0"/>
          </a:xfrm>
          <a:prstGeom prst="line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9145CA01-FB85-424A-82E8-284A0FB174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14405" y="5870575"/>
            <a:ext cx="1518254" cy="726709"/>
          </a:xfrm>
          <a:prstGeom prst="rect">
            <a:avLst/>
          </a:prstGeom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9498121-AD84-6741-8F6F-93609CEDC11E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236052" y="1730590"/>
            <a:ext cx="5581134" cy="505983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3F63E8DF-45A4-AC47-80C7-A1587F9061B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236052" y="2236573"/>
            <a:ext cx="5581133" cy="3222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643005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Image Left Ba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2053EEC9-8750-984C-ADAD-E698FA1F99D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0" y="1"/>
            <a:ext cx="3826477" cy="6857999"/>
          </a:xfrm>
          <a:pattFill prst="wdDn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470721-FB9D-684C-9B3A-C80FC64CA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4845" y="365126"/>
            <a:ext cx="7566320" cy="1029478"/>
          </a:xfrm>
        </p:spPr>
        <p:txBody>
          <a:bodyPr/>
          <a:lstStyle>
            <a:lvl1pPr>
              <a:defRPr b="1" i="0">
                <a:latin typeface="Tenorite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BD656-0108-F042-A602-269A1B240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4845" y="1729963"/>
            <a:ext cx="7566320" cy="3463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1B8118B-DFBA-4342-AE72-536C0FC95B8D}"/>
              </a:ext>
            </a:extLst>
          </p:cNvPr>
          <p:cNvCxnSpPr>
            <a:cxnSpLocks/>
          </p:cNvCxnSpPr>
          <p:nvPr userDrawn="1"/>
        </p:nvCxnSpPr>
        <p:spPr>
          <a:xfrm>
            <a:off x="4254845" y="1399152"/>
            <a:ext cx="7566320" cy="0"/>
          </a:xfrm>
          <a:prstGeom prst="line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Logo, icon&#10;&#10;Description automatically generated">
            <a:extLst>
              <a:ext uri="{FF2B5EF4-FFF2-40B4-BE49-F238E27FC236}">
                <a16:creationId xmlns:a16="http://schemas.microsoft.com/office/drawing/2014/main" id="{FC70F559-F874-11F8-FE41-32550BDE57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48045" y="5463395"/>
            <a:ext cx="977790" cy="102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660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 Large Img Left">
    <p:bg>
      <p:bgPr>
        <a:gradFill flip="none" rotWithShape="1">
          <a:gsLst>
            <a:gs pos="0">
              <a:srgbClr val="E9EEFF">
                <a:lumMod val="98000"/>
              </a:srgb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E07B6-C504-DF4B-A47B-4B2A0DF26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1876" y="2351552"/>
            <a:ext cx="5126612" cy="2769989"/>
          </a:xfrm>
        </p:spPr>
        <p:txBody>
          <a:bodyPr anchor="b">
            <a:normAutofit/>
          </a:bodyPr>
          <a:lstStyle>
            <a:lvl1pPr algn="r">
              <a:lnSpc>
                <a:spcPct val="100000"/>
              </a:lnSpc>
              <a:defRPr sz="4400">
                <a:solidFill>
                  <a:srgbClr val="100F78"/>
                </a:solidFill>
                <a:latin typeface="Tenorite" pitchFamily="2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4AF691-C95E-8E45-91B7-4D19CEBB6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1875" y="5350476"/>
            <a:ext cx="5126612" cy="717686"/>
          </a:xfrm>
        </p:spPr>
        <p:txBody>
          <a:bodyPr/>
          <a:lstStyle>
            <a:lvl1pPr marL="0" indent="0" algn="r">
              <a:buNone/>
              <a:defRPr sz="2400">
                <a:solidFill>
                  <a:srgbClr val="100F7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B38BA3-54E8-0B47-AE01-2746B081C1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461379" y="326301"/>
            <a:ext cx="1522462" cy="726709"/>
          </a:xfrm>
          <a:prstGeom prst="rect">
            <a:avLst/>
          </a:prstGeom>
        </p:spPr>
      </p:pic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A4EB4868-A500-F6C1-A2B2-81AD74A6797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3" y="789838"/>
            <a:ext cx="6433477" cy="5778500"/>
          </a:xfrm>
          <a:prstGeom prst="roundRect">
            <a:avLst>
              <a:gd name="adj" fmla="val 4380"/>
            </a:avLst>
          </a:prstGeom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B05EE22-DCBD-16E4-46AC-3EF354EAB4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4080" y="6356350"/>
            <a:ext cx="10459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accent1">
                    <a:lumMod val="60000"/>
                    <a:lumOff val="40000"/>
                  </a:schemeClr>
                </a:solidFill>
                <a:latin typeface="Tenorite" panose="00000500000000000000" pitchFamily="2" charset="0"/>
              </a:defRPr>
            </a:lvl1pPr>
          </a:lstStyle>
          <a:p>
            <a:fld id="{0E13678B-1EF7-413B-8A55-2EDE109898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1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 Large Img Right">
    <p:bg>
      <p:bgPr>
        <a:gradFill>
          <a:gsLst>
            <a:gs pos="0">
              <a:srgbClr val="E9EEFF">
                <a:lumMod val="98000"/>
              </a:srgbClr>
            </a:gs>
            <a:gs pos="100000">
              <a:schemeClr val="bg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466816B-A6C1-904E-BDC3-7D0DD855CF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18516" y="326301"/>
            <a:ext cx="1518254" cy="726709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AA68466-2310-8A49-92C5-DF9B5C6F2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9213" y="2351552"/>
            <a:ext cx="5403405" cy="2769989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 b="1" i="0">
                <a:solidFill>
                  <a:srgbClr val="282771"/>
                </a:solidFill>
                <a:latin typeface="Tenorite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AC4719A1-730F-BC4E-93C8-DF9DAB087B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9212" y="5350476"/>
            <a:ext cx="5403406" cy="717686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28277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0646D91B-F35E-826F-215B-811BE3468C8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58522" y="789838"/>
            <a:ext cx="6433477" cy="5778500"/>
          </a:xfrm>
          <a:prstGeom prst="roundRect">
            <a:avLst>
              <a:gd name="adj" fmla="val 4380"/>
            </a:avLst>
          </a:prstGeom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46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 Plain"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3A73777-3339-9D44-8EF0-F93436A10A2B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rgbClr val="8384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56F87E0C-7477-314C-8A64-EA9463688F6D}"/>
              </a:ext>
            </a:extLst>
          </p:cNvPr>
          <p:cNvSpPr/>
          <p:nvPr userDrawn="1"/>
        </p:nvSpPr>
        <p:spPr>
          <a:xfrm>
            <a:off x="1030147" y="2115273"/>
            <a:ext cx="10301468" cy="2627453"/>
          </a:xfrm>
          <a:prstGeom prst="roundRect">
            <a:avLst>
              <a:gd name="adj" fmla="val 50000"/>
            </a:avLst>
          </a:prstGeom>
          <a:solidFill>
            <a:srgbClr val="E9EEFF"/>
          </a:solidFill>
          <a:ln>
            <a:noFill/>
          </a:ln>
          <a:effectLst>
            <a:outerShdw blurRad="101600" dist="25400" dir="5400000" algn="t" rotWithShape="0">
              <a:prstClr val="black">
                <a:alpha val="1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4AF691-C95E-8E45-91B7-4D19CEBB6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7538" y="3865475"/>
            <a:ext cx="7576924" cy="71768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28277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8E07B6-C504-DF4B-A47B-4B2A0DF26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3769" y="1086463"/>
            <a:ext cx="9884462" cy="2769989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800" b="1" i="0">
                <a:solidFill>
                  <a:srgbClr val="282771"/>
                </a:solidFill>
                <a:latin typeface="Palatino Linotype" panose="02040502050505030304" pitchFamily="18" charset="0"/>
                <a:ea typeface="Palatino Linotype" panose="020405020505050303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35F4440-4C7C-1D45-B860-56651032F5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463454" y="6118507"/>
            <a:ext cx="345688" cy="347374"/>
          </a:xfrm>
          <a:prstGeom prst="rect">
            <a:avLst/>
          </a:prstGeom>
        </p:spPr>
      </p:pic>
      <p:pic>
        <p:nvPicPr>
          <p:cNvPr id="16" name="Picture 15" descr="Icon&#10;&#10;Description automatically generated">
            <a:extLst>
              <a:ext uri="{FF2B5EF4-FFF2-40B4-BE49-F238E27FC236}">
                <a16:creationId xmlns:a16="http://schemas.microsoft.com/office/drawing/2014/main" id="{FA193059-478D-8E45-86A5-54902D8D680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15000"/>
          </a:blip>
          <a:stretch>
            <a:fillRect/>
          </a:stretch>
        </p:blipFill>
        <p:spPr>
          <a:xfrm>
            <a:off x="302066" y="301085"/>
            <a:ext cx="322402" cy="47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422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Y Bookend">
    <p:bg>
      <p:bgPr>
        <a:blipFill dpi="0" rotWithShape="1">
          <a:blip r:embed="rId2">
            <a:alphaModFix amt="24797"/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E07B6-C504-DF4B-A47B-4B2A0DF26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241" y="2326332"/>
            <a:ext cx="11496249" cy="2205336"/>
          </a:xfrm>
        </p:spPr>
        <p:txBody>
          <a:bodyPr anchor="ctr">
            <a:noAutofit/>
          </a:bodyPr>
          <a:lstStyle>
            <a:lvl1pPr algn="ctr">
              <a:lnSpc>
                <a:spcPts val="5200"/>
              </a:lnSpc>
              <a:defRPr sz="5200">
                <a:solidFill>
                  <a:srgbClr val="28277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3E041-4059-446C-A466-DC1732BDA1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2241" y="2116135"/>
            <a:ext cx="11525250" cy="572063"/>
          </a:xfrm>
        </p:spPr>
        <p:txBody>
          <a:bodyPr>
            <a:normAutofit/>
          </a:bodyPr>
          <a:lstStyle>
            <a:lvl1pPr marL="0" indent="0" algn="ctr">
              <a:buNone/>
              <a:defRPr sz="3600" b="0">
                <a:solidFill>
                  <a:srgbClr val="282771"/>
                </a:solidFill>
              </a:defRPr>
            </a:lvl1pPr>
          </a:lstStyle>
          <a:p>
            <a:pPr lvl="0"/>
            <a:r>
              <a:rPr lang="en-US"/>
              <a:t>imagine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7AA7295-C20B-40CD-9238-F4AA1A99E3C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2241" y="4073928"/>
            <a:ext cx="11496249" cy="572064"/>
          </a:xfrm>
        </p:spPr>
        <p:txBody>
          <a:bodyPr>
            <a:normAutofit/>
          </a:bodyPr>
          <a:lstStyle>
            <a:lvl1pPr marL="0" indent="0" algn="ctr">
              <a:buNone/>
              <a:defRPr sz="3600" b="0">
                <a:solidFill>
                  <a:srgbClr val="282771"/>
                </a:solidFill>
              </a:defRPr>
            </a:lvl1pPr>
          </a:lstStyle>
          <a:p>
            <a:pPr lvl="0"/>
            <a:r>
              <a:rPr lang="en-US"/>
              <a:t>learning</a:t>
            </a:r>
          </a:p>
        </p:txBody>
      </p:sp>
    </p:spTree>
    <p:extLst>
      <p:ext uri="{BB962C8B-B14F-4D97-AF65-F5344CB8AC3E}">
        <p14:creationId xmlns:p14="http://schemas.microsoft.com/office/powerpoint/2010/main" val="69371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47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/ Card">
    <p:bg>
      <p:bgPr>
        <a:solidFill>
          <a:srgbClr val="E9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880328C4-EFDA-7341-B424-19C11097963D}"/>
              </a:ext>
            </a:extLst>
          </p:cNvPr>
          <p:cNvSpPr/>
          <p:nvPr userDrawn="1"/>
        </p:nvSpPr>
        <p:spPr>
          <a:xfrm>
            <a:off x="374815" y="1605458"/>
            <a:ext cx="11442370" cy="4080966"/>
          </a:xfrm>
          <a:prstGeom prst="roundRect">
            <a:avLst>
              <a:gd name="adj" fmla="val 3840"/>
            </a:avLst>
          </a:prstGeom>
          <a:solidFill>
            <a:schemeClr val="bg1"/>
          </a:solidFill>
          <a:ln cap="flat">
            <a:noFill/>
            <a:miter lim="800000"/>
          </a:ln>
          <a:effectLst>
            <a:outerShdw blurRad="127000" dir="2700000" algn="tl" rotWithShape="0">
              <a:srgbClr val="27287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28600" tIns="228600" rIns="228600" bIns="228600" rtlCol="0" anchor="t" anchorCtr="0">
            <a:normAutofit/>
          </a:bodyPr>
          <a:lstStyle/>
          <a:p>
            <a:endParaRPr lang="en-US" sz="2600">
              <a:solidFill>
                <a:srgbClr val="272870"/>
              </a:solidFill>
              <a:latin typeface="Tenorit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470721-FB9D-684C-9B3A-C80FC64CA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815" y="365126"/>
            <a:ext cx="11442370" cy="102947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BD656-0108-F042-A602-269A1B240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529" y="1827910"/>
            <a:ext cx="11046941" cy="36360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16C706A-506B-A743-9BA9-80800AD195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14405" y="5870575"/>
            <a:ext cx="1518254" cy="726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406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w/ Top Strip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C87C6-5D72-8247-9A6D-0E971BF8E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4815" y="1730590"/>
            <a:ext cx="11351020" cy="505983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rgbClr val="28277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40AE45-CEE3-8140-9630-B7BCCE50C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4816" y="2236573"/>
            <a:ext cx="9209525" cy="4256301"/>
          </a:xfrm>
        </p:spPr>
        <p:txBody>
          <a:bodyPr/>
          <a:lstStyle>
            <a:lvl1pPr>
              <a:defRPr>
                <a:solidFill>
                  <a:srgbClr val="282771"/>
                </a:solidFill>
              </a:defRPr>
            </a:lvl1pPr>
            <a:lvl2pPr>
              <a:defRPr>
                <a:solidFill>
                  <a:srgbClr val="282771"/>
                </a:solidFill>
              </a:defRPr>
            </a:lvl2pPr>
            <a:lvl3pPr>
              <a:defRPr>
                <a:solidFill>
                  <a:srgbClr val="282771"/>
                </a:solidFill>
              </a:defRPr>
            </a:lvl3pPr>
            <a:lvl4pPr>
              <a:defRPr>
                <a:solidFill>
                  <a:srgbClr val="282771"/>
                </a:solidFill>
              </a:defRPr>
            </a:lvl4pPr>
            <a:lvl5pPr>
              <a:defRPr>
                <a:solidFill>
                  <a:srgbClr val="28277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5010570-733C-6649-BE2A-B4C83E685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815" y="365126"/>
            <a:ext cx="11351020" cy="1029478"/>
          </a:xfrm>
        </p:spPr>
        <p:txBody>
          <a:bodyPr/>
          <a:lstStyle>
            <a:lvl1pPr>
              <a:defRPr b="1" i="0">
                <a:solidFill>
                  <a:srgbClr val="282771"/>
                </a:solidFill>
                <a:latin typeface="Tenorite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DD9513-5116-5D47-BF25-CE14B72705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797060" y="5600114"/>
            <a:ext cx="952906" cy="952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450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/ Top Stripe">
    <p:bg>
      <p:bgPr>
        <a:solidFill>
          <a:srgbClr val="E9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C87C6-5D72-8247-9A6D-0E971BF8E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4815" y="1730590"/>
            <a:ext cx="11351020" cy="505983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rgbClr val="28277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40AE45-CEE3-8140-9630-B7BCCE50C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4816" y="2236573"/>
            <a:ext cx="9209525" cy="4256301"/>
          </a:xfrm>
        </p:spPr>
        <p:txBody>
          <a:bodyPr/>
          <a:lstStyle>
            <a:lvl1pPr>
              <a:defRPr>
                <a:solidFill>
                  <a:srgbClr val="282771"/>
                </a:solidFill>
              </a:defRPr>
            </a:lvl1pPr>
            <a:lvl2pPr>
              <a:defRPr>
                <a:solidFill>
                  <a:srgbClr val="282771"/>
                </a:solidFill>
              </a:defRPr>
            </a:lvl2pPr>
            <a:lvl3pPr>
              <a:defRPr>
                <a:solidFill>
                  <a:srgbClr val="282771"/>
                </a:solidFill>
              </a:defRPr>
            </a:lvl3pPr>
            <a:lvl4pPr>
              <a:defRPr>
                <a:solidFill>
                  <a:srgbClr val="282771"/>
                </a:solidFill>
              </a:defRPr>
            </a:lvl4pPr>
            <a:lvl5pPr>
              <a:defRPr>
                <a:solidFill>
                  <a:srgbClr val="28277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5010570-733C-6649-BE2A-B4C83E685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815" y="365126"/>
            <a:ext cx="11351020" cy="1029478"/>
          </a:xfrm>
        </p:spPr>
        <p:txBody>
          <a:bodyPr/>
          <a:lstStyle>
            <a:lvl1pPr>
              <a:defRPr b="1" i="0">
                <a:solidFill>
                  <a:srgbClr val="282771"/>
                </a:solidFill>
                <a:latin typeface="Tenorite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9DD51A9-E61C-AF4A-A6CA-B4554448E3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797060" y="5600114"/>
            <a:ext cx="952906" cy="952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683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7F5CDC-082F-014D-9006-73AD3D6E8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6C93D-A1BB-054E-9FAE-78EA41A0D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6BE1F-4C6B-9C32-AE66-379DDCAEEA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4080" y="6356350"/>
            <a:ext cx="10459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accent1">
                    <a:lumMod val="60000"/>
                    <a:lumOff val="40000"/>
                  </a:schemeClr>
                </a:solidFill>
                <a:latin typeface="Tenorite" panose="00000500000000000000" pitchFamily="2" charset="0"/>
              </a:defRPr>
            </a:lvl1pPr>
          </a:lstStyle>
          <a:p>
            <a:fld id="{0E13678B-1EF7-413B-8A55-2EDE109898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585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1"/>
          </a:solidFill>
          <a:latin typeface="Tenorite" pitchFamily="2" charset="0"/>
          <a:ea typeface="Tenorite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1"/>
          </a:solidFill>
          <a:latin typeface="Tenorite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1"/>
          </a:solidFill>
          <a:latin typeface="Tenorite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1"/>
          </a:solidFill>
          <a:latin typeface="Tenorite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1"/>
          </a:solidFill>
          <a:latin typeface="Tenorite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1"/>
          </a:solidFill>
          <a:latin typeface="Tenorite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help.imaginelearning.com/hc/en-us/articles/5509198832151-Language-support-in-MyPath" TargetMode="External"/><Relationship Id="rId13" Type="http://schemas.openxmlformats.org/officeDocument/2006/relationships/hyperlink" Target="https://help.imaginelearning.com/hc/en-us/categories/360004854434-Literacy" TargetMode="External"/><Relationship Id="rId18" Type="http://schemas.openxmlformats.org/officeDocument/2006/relationships/hyperlink" Target="https://content.imaginelearning.com/helpCenter/bestPracticesGuides/imagineMyPath_dataBestPracticesForEducators.pdf" TargetMode="External"/><Relationship Id="rId3" Type="http://schemas.openxmlformats.org/officeDocument/2006/relationships/hyperlink" Target="https://help.imaginelearning.com/hc/en-us/articles/8568586619799-Understanding-the-Resource-Center-in-MyPath" TargetMode="External"/><Relationship Id="rId7" Type="http://schemas.openxmlformats.org/officeDocument/2006/relationships/hyperlink" Target="https://help.imaginelearning.com/hc/en-us/articles/5694234156951-Navigating-the-MyPath-Student-Experience" TargetMode="External"/><Relationship Id="rId12" Type="http://schemas.openxmlformats.org/officeDocument/2006/relationships/hyperlink" Target="mailto:support@imaginelearning.com" TargetMode="External"/><Relationship Id="rId17" Type="http://schemas.openxmlformats.org/officeDocument/2006/relationships/hyperlink" Target="https://help.imaginelearning.com/hc/en-us/articles/6337187051799-Using-the-Assignment-Builder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help.imaginelearning.com/hc/en-us/articles/5233414896151" TargetMode="External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22.xml"/><Relationship Id="rId6" Type="http://schemas.openxmlformats.org/officeDocument/2006/relationships/hyperlink" Target="https://help.imaginelearning.com/hc/en-us/articles/5343768040599-Using-the-Teacher-Dashboard" TargetMode="External"/><Relationship Id="rId11" Type="http://schemas.openxmlformats.org/officeDocument/2006/relationships/hyperlink" Target="https://www.imaginelearning.com/resources/customer-learning-library/" TargetMode="External"/><Relationship Id="rId5" Type="http://schemas.openxmlformats.org/officeDocument/2006/relationships/hyperlink" Target="https://help.imaginelearning.com/hc/en-us/articles/5341379278359-Implementing-Imagine-MyPath-successfully" TargetMode="External"/><Relationship Id="rId15" Type="http://schemas.openxmlformats.org/officeDocument/2006/relationships/hyperlink" Target="https://help.imaginelearning.com/hc/en-us/articles/5347626965655-Viewing-the-Usage-report-for-a-class" TargetMode="External"/><Relationship Id="rId10" Type="http://schemas.openxmlformats.org/officeDocument/2006/relationships/hyperlink" Target="https://help.imaginelearning.com/hc/en-us/articles/6361370498711-2025-School-year-reset-procedures-for-the-Imagine-Learning-Product-Portal" TargetMode="External"/><Relationship Id="rId19" Type="http://schemas.openxmlformats.org/officeDocument/2006/relationships/hyperlink" Target="https://help.imaginelearning.com/hc/en-us/articles/7922545582359-Best-Practice-Resources" TargetMode="External"/><Relationship Id="rId4" Type="http://schemas.openxmlformats.org/officeDocument/2006/relationships/hyperlink" Target="https://help.imaginelearning.com/hc/en-us/articles/5825196202263-Getting-started-with-Imagine-MyPath" TargetMode="External"/><Relationship Id="rId9" Type="http://schemas.openxmlformats.org/officeDocument/2006/relationships/hyperlink" Target="https://help.imaginelearning.com/hc/en-us/articles/14599466187415-Summer-school-rostering-recommendations-for-Imagine-Learning-supplemental-products" TargetMode="External"/><Relationship Id="rId14" Type="http://schemas.openxmlformats.org/officeDocument/2006/relationships/hyperlink" Target="https://help.imaginelearning.com/hc/en-us/articles/5469339744407-Adding-a-MyPath-Assessment-Windo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920D0CC-A9FD-0E55-89B9-28B1A956C225}"/>
              </a:ext>
            </a:extLst>
          </p:cNvPr>
          <p:cNvSpPr/>
          <p:nvPr/>
        </p:nvSpPr>
        <p:spPr>
          <a:xfrm>
            <a:off x="3983281" y="309152"/>
            <a:ext cx="8048124" cy="1020580"/>
          </a:xfrm>
          <a:prstGeom prst="rect">
            <a:avLst/>
          </a:prstGeom>
          <a:solidFill>
            <a:srgbClr val="00007C">
              <a:alpha val="74902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242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57" b="0" i="0" u="none" strike="noStrike" kern="1200" cap="none" spc="0" normalizeH="0" baseline="0" noProof="0">
              <a:ln>
                <a:noFill/>
              </a:ln>
              <a:solidFill>
                <a:srgbClr val="F5F1E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8A2FBE-5B83-066B-35F9-F66D88719A4E}"/>
              </a:ext>
            </a:extLst>
          </p:cNvPr>
          <p:cNvSpPr txBox="1"/>
          <p:nvPr/>
        </p:nvSpPr>
        <p:spPr>
          <a:xfrm>
            <a:off x="4821542" y="412408"/>
            <a:ext cx="7209859" cy="81406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39839" marR="0" lvl="0" indent="-139839" algn="l" defTabSz="242871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36" b="1" i="0" u="none" strike="noStrike" kern="1200" cap="none" spc="0" normalizeH="0" baseline="0" noProof="0">
                <a:ln>
                  <a:noFill/>
                </a:ln>
                <a:solidFill>
                  <a:srgbClr val="F5F1E5"/>
                </a:solidFill>
                <a:effectLst/>
                <a:uLnTx/>
                <a:uFillTx/>
                <a:latin typeface="Tenorite" panose="00000500000000000000" pitchFamily="2" charset="0"/>
                <a:ea typeface="+mn-lt"/>
                <a:cs typeface="Calibri" panose="020F0502020204030204"/>
              </a:rPr>
              <a:t>Students will</a:t>
            </a:r>
          </a:p>
          <a:p>
            <a:pPr marL="139839" marR="0" lvl="0" indent="-139839" algn="l" defTabSz="242871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36" b="1" i="0" u="none" strike="noStrike" kern="1200" cap="none" spc="0" normalizeH="0" baseline="0" noProof="0">
                <a:ln>
                  <a:noFill/>
                </a:ln>
                <a:solidFill>
                  <a:srgbClr val="F5F1E5"/>
                </a:solidFill>
                <a:effectLst/>
                <a:uLnTx/>
                <a:uFillTx/>
                <a:latin typeface="Tenorite" panose="00000500000000000000" pitchFamily="2" charset="0"/>
                <a:ea typeface="+mn-lt"/>
                <a:cs typeface="Calibri" panose="020F0502020204030204"/>
              </a:rPr>
              <a:t>Educators will </a:t>
            </a:r>
          </a:p>
          <a:p>
            <a:pPr marL="139839" marR="0" lvl="0" indent="-139839" algn="l" defTabSz="242871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36" b="1" i="0" u="none" strike="noStrike" kern="1200" cap="none" spc="0" normalizeH="0" baseline="0" noProof="0">
                <a:ln>
                  <a:noFill/>
                </a:ln>
                <a:solidFill>
                  <a:srgbClr val="F5F1E5"/>
                </a:solidFill>
                <a:effectLst/>
                <a:uLnTx/>
                <a:uFillTx/>
                <a:latin typeface="Tenorite" panose="00000500000000000000" pitchFamily="2" charset="0"/>
                <a:ea typeface="+mn-lt"/>
                <a:cs typeface="Calibri" panose="020F0502020204030204"/>
              </a:rPr>
              <a:t>Admin will  </a:t>
            </a:r>
            <a:endParaRPr kumimoji="0" lang="en-US" sz="1236" b="0" i="0" u="none" strike="noStrike" kern="1200" cap="none" spc="0" normalizeH="0" baseline="0" noProof="0">
              <a:ln>
                <a:noFill/>
              </a:ln>
              <a:solidFill>
                <a:srgbClr val="F5F1E5"/>
              </a:solidFill>
              <a:effectLst/>
              <a:uLnTx/>
              <a:uFillTx/>
              <a:latin typeface="Tenorite" panose="00000500000000000000" pitchFamily="2" charset="0"/>
              <a:ea typeface="+mn-lt"/>
              <a:cs typeface="Calibri" panose="020F050202020403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6E6C50-BA00-B709-0BE8-53A8B201AAB7}"/>
              </a:ext>
            </a:extLst>
          </p:cNvPr>
          <p:cNvSpPr/>
          <p:nvPr/>
        </p:nvSpPr>
        <p:spPr>
          <a:xfrm>
            <a:off x="3992843" y="674787"/>
            <a:ext cx="600029" cy="28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242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80" b="1" i="0" u="none" strike="noStrike" kern="1200" cap="none" spc="0" normalizeH="0" baseline="0" noProof="0">
                <a:ln>
                  <a:noFill/>
                </a:ln>
                <a:solidFill>
                  <a:srgbClr val="F5F1E5"/>
                </a:solidFill>
                <a:effectLst/>
                <a:uLnTx/>
                <a:uFillTx/>
                <a:latin typeface="Tenorite" panose="00000500000000000000" pitchFamily="2" charset="0"/>
                <a:ea typeface="+mn-lt"/>
                <a:cs typeface="Calibri" panose="020F0502020204030204"/>
              </a:rPr>
              <a:t>Goals</a:t>
            </a:r>
            <a:endParaRPr kumimoji="0" lang="en-US" sz="1280" b="1" i="0" u="none" strike="noStrike" kern="1200" cap="none" spc="0" normalizeH="0" baseline="0" noProof="0">
              <a:ln>
                <a:noFill/>
              </a:ln>
              <a:solidFill>
                <a:srgbClr val="F5F1E5"/>
              </a:solidFill>
              <a:effectLst/>
              <a:uLnTx/>
              <a:uFillTx/>
              <a:latin typeface="Tenorite" panose="00000500000000000000" pitchFamily="2" charset="0"/>
              <a:ea typeface="+mn-ea"/>
              <a:cs typeface="+mn-cs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8A7E4CB-CDF9-9B48-14CA-F918F7BB95B1}"/>
              </a:ext>
            </a:extLst>
          </p:cNvPr>
          <p:cNvCxnSpPr>
            <a:cxnSpLocks/>
          </p:cNvCxnSpPr>
          <p:nvPr/>
        </p:nvCxnSpPr>
        <p:spPr>
          <a:xfrm>
            <a:off x="4801760" y="296626"/>
            <a:ext cx="0" cy="103310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18A2BC06-8CAC-2981-A9E6-7E023FF2757E}"/>
              </a:ext>
            </a:extLst>
          </p:cNvPr>
          <p:cNvSpPr/>
          <p:nvPr/>
        </p:nvSpPr>
        <p:spPr>
          <a:xfrm>
            <a:off x="370848" y="434722"/>
            <a:ext cx="4411130" cy="76944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242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  <a:cs typeface="Objektiv Mk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Implementation/Educator Guidelines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/>
              <a:cs typeface="+mn-cs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D5230F84-7207-F128-C2E3-523844959B66}"/>
              </a:ext>
            </a:extLst>
          </p:cNvPr>
          <p:cNvSpPr/>
          <p:nvPr/>
        </p:nvSpPr>
        <p:spPr>
          <a:xfrm>
            <a:off x="7492621" y="1432987"/>
            <a:ext cx="4544340" cy="4398317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41469F"/>
            </a:solidFill>
          </a:ln>
          <a:effectLst>
            <a:outerShdw blurRad="635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Additional Resources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Click links to view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enorite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Getting started with Imagine MyPath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Implementing Imagine MyPath Successfully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Using the Teacher Dashboard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 panose="00000500000000000000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Navigating the MyPath Student Experience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Language support in MyPath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/>
            </a:endParaRPr>
          </a:p>
          <a:p>
            <a:pPr algn="ctr">
              <a:defRPr/>
            </a:pPr>
            <a:r>
              <a:rPr lang="en-US" sz="1200" dirty="0">
                <a:solidFill>
                  <a:srgbClr val="0F0A70"/>
                </a:solidFill>
                <a:latin typeface="Tenorite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Summer School Rostering Recommendations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F0A70"/>
                </a:solidFill>
                <a:effectLst/>
                <a:uLnTx/>
                <a:uFillTx/>
                <a:latin typeface="Tenorite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End-Of-Year Reset Imagine MyPath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Stay Connected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Supporting Educators and students while maximizing overall achievement is our goal. Click the link below to access 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Learning Library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and connect to webinars and training to help you make the most of Imagine Learning programs in your classroom!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7C"/>
                </a:solidFill>
                <a:effectLst/>
                <a:uLnTx/>
                <a:uFillTx/>
                <a:latin typeface="Tenorite"/>
                <a:ea typeface="Calibri"/>
                <a:hlinkClick r:id="rId11"/>
              </a:rPr>
              <a:t>Visit Our Customer Learning Library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7C"/>
              </a:solidFill>
              <a:effectLst/>
              <a:uLnTx/>
              <a:uFillTx/>
              <a:latin typeface="Tenorite"/>
              <a:ea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Need Help?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Email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7C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support@imaginelearning.com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7C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rPr>
              <a:t>Call 1-866-457-8776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7C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Start a live chat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7C"/>
              </a:solidFill>
              <a:effectLst/>
              <a:uLnTx/>
              <a:uFillTx/>
              <a:latin typeface="Tenorite" panose="00000500000000000000" pitchFamily="2" charset="0"/>
              <a:ea typeface="+mn-ea"/>
              <a:cs typeface="+mn-cs"/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099CB91A-41AD-7E7E-AFC9-401A5215119A}"/>
              </a:ext>
            </a:extLst>
          </p:cNvPr>
          <p:cNvSpPr/>
          <p:nvPr/>
        </p:nvSpPr>
        <p:spPr>
          <a:xfrm>
            <a:off x="155040" y="1432988"/>
            <a:ext cx="3327598" cy="2128977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41469F"/>
            </a:solidFill>
          </a:ln>
          <a:effectLst>
            <a:outerShdw blurRad="635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Weekly Usage Recommendation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Students on grade level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 minimum of 30 minutes per week per subject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Students below grade level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  60-90 minutes per subject per week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Minimum 1 lesson per week per subject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15-20 minutes per session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6DB6393-C584-32B3-2981-871DF4807DE4}"/>
              </a:ext>
            </a:extLst>
          </p:cNvPr>
          <p:cNvSpPr/>
          <p:nvPr/>
        </p:nvSpPr>
        <p:spPr>
          <a:xfrm>
            <a:off x="155040" y="3739487"/>
            <a:ext cx="3327598" cy="1399639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41469F"/>
            </a:solidFill>
          </a:ln>
          <a:effectLst>
            <a:outerShdw blurRad="635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Student Populations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Grades K-12: All students (below, on, or above grade level)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Grades K-5: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Arial"/>
              </a:rPr>
              <a:t>students have access to the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Arial"/>
                <a:hlinkClick r:id="rId8"/>
              </a:rPr>
              <a:t>Spanish Math Program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Arial"/>
              </a:rPr>
              <a:t>(assessment and ILP)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 panose="00000500000000000000" pitchFamily="2" charset="0"/>
              <a:ea typeface="+mn-ea"/>
              <a:cs typeface="Arial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9277012-8DF7-5061-4793-59CCECF9A4CF}"/>
              </a:ext>
            </a:extLst>
          </p:cNvPr>
          <p:cNvSpPr/>
          <p:nvPr/>
        </p:nvSpPr>
        <p:spPr>
          <a:xfrm>
            <a:off x="155040" y="5316648"/>
            <a:ext cx="3327598" cy="1182045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41469F"/>
            </a:solidFill>
          </a:ln>
          <a:effectLst>
            <a:outerShdw blurRad="635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Assessment Windows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Hellix"/>
                <a:ea typeface="+mn-ea"/>
                <a:cs typeface="+mn-cs"/>
              </a:rPr>
              <a:t>Including three assessment windows (maximum of four during the school year) that are two to three months in length is advised; this allows time to measure student growth between tests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 pitchFamily="2" charset="0"/>
              <a:ea typeface="+mn-ea"/>
              <a:cs typeface="+mn-cs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818630F0-6071-E58A-E8A3-5E025E66E1D1}"/>
              </a:ext>
            </a:extLst>
          </p:cNvPr>
          <p:cNvSpPr/>
          <p:nvPr/>
        </p:nvSpPr>
        <p:spPr>
          <a:xfrm>
            <a:off x="3699928" y="1432988"/>
            <a:ext cx="3575401" cy="140574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41469F"/>
            </a:solidFill>
          </a:ln>
          <a:effectLst>
            <a:outerShdw blurRad="635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Implementation Options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All-students: lab or 1:1 devices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Small-group center rotations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Intervention pull-out groups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Before- and After-school Instruction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 pitchFamily="2" charset="0"/>
                <a:ea typeface="+mn-ea"/>
                <a:cs typeface="+mn-cs"/>
              </a:rPr>
              <a:t>*At home usage is encouraged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CAA8106A-5EE7-A3BE-4965-F020C0330616}"/>
              </a:ext>
            </a:extLst>
          </p:cNvPr>
          <p:cNvSpPr/>
          <p:nvPr/>
        </p:nvSpPr>
        <p:spPr>
          <a:xfrm>
            <a:off x="3699929" y="3067559"/>
            <a:ext cx="3575401" cy="343113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41469F"/>
            </a:solidFill>
          </a:ln>
          <a:effectLst>
            <a:outerShdw blurRad="635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</a:rPr>
              <a:t>Educator Actions for Success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/>
              </a:rPr>
              <a:t>Click links to view</a:t>
            </a:r>
            <a:endParaRPr lang="en-US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enorite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/>
              </a:rPr>
              <a:t>Weekly</a:t>
            </a:r>
            <a:endParaRPr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enorite"/>
            </a:endParaRPr>
          </a:p>
          <a:p>
            <a:pPr marL="0" marR="0" lvl="0" indent="0" algn="l" defTabSz="242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  <a:cs typeface="Arial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Class Usage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  <a:cs typeface="Arial"/>
              </a:rPr>
              <a:t>: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  <a:cs typeface="Arial"/>
              </a:rPr>
              <a:t> Students spending a minimum of 30 minutes per subject? </a:t>
            </a:r>
            <a:endParaRPr lang="en-US" sz="1200" b="0" i="0" u="none" strike="noStrike" kern="1200" cap="none" spc="0" normalizeH="0" baseline="0" noProof="0" dirty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/>
              <a:cs typeface="Arial"/>
            </a:endParaRPr>
          </a:p>
          <a:p>
            <a:pPr marL="0" marR="0" lvl="0" indent="0" algn="l" defTabSz="242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  <a:cs typeface="Arial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Class Progress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  <a:cs typeface="Arial"/>
              </a:rPr>
              <a:t>: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  <a:cs typeface="Arial"/>
              </a:rPr>
              <a:t> Check for opportunities for small-group or whole-group follow up based on lesson performance.</a:t>
            </a:r>
            <a:br>
              <a:rPr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enorite" panose="00000500000000000000" pitchFamily="2" charset="0"/>
                <a:cs typeface="Arial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  <a:cs typeface="Arial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Assignment Builder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  <a:cs typeface="Arial"/>
              </a:rPr>
              <a:t>: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  <a:cs typeface="Arial"/>
              </a:rPr>
              <a:t>Assign specific lessons to a student’s</a:t>
            </a:r>
            <a:endParaRPr lang="en-US" sz="1200" b="0" i="0" u="none" strike="noStrike" kern="1200" cap="none" spc="0" normalizeH="0" baseline="0" noProof="0" dirty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/>
              </a:rPr>
              <a:t>Data Guides</a:t>
            </a:r>
          </a:p>
          <a:p>
            <a:pPr marL="0" marR="0" lvl="0" indent="0" algn="l" defTabSz="242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Data Best Practices for Educators Guide</a:t>
            </a: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srgbClr val="08007C"/>
              </a:solidFill>
              <a:effectLst/>
              <a:uLnTx/>
              <a:uFillTx/>
              <a:latin typeface="Tenorite"/>
            </a:endParaRPr>
          </a:p>
          <a:p>
            <a:pPr marL="0" marR="0" lvl="0" indent="0" algn="l" defTabSz="2428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8007C"/>
                </a:solidFill>
                <a:effectLst/>
                <a:uLnTx/>
                <a:uFillTx/>
                <a:latin typeface="Tenorite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Data Action Guide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FC545D5-8A2C-5BEE-F43C-2B21A76E693C}"/>
              </a:ext>
            </a:extLst>
          </p:cNvPr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10363199" y="6386125"/>
            <a:ext cx="1668201" cy="342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51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72870"/>
      </a:accent1>
      <a:accent2>
        <a:srgbClr val="0674F5"/>
      </a:accent2>
      <a:accent3>
        <a:srgbClr val="015653"/>
      </a:accent3>
      <a:accent4>
        <a:srgbClr val="299C98"/>
      </a:accent4>
      <a:accent5>
        <a:srgbClr val="7A1315"/>
      </a:accent5>
      <a:accent6>
        <a:srgbClr val="F15A22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Microsoft Office PowerPoint</Application>
  <PresentationFormat>Widescreen</PresentationFormat>
  <Paragraphs>47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>Weld North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Vint</dc:creator>
  <cp:lastModifiedBy>James Vint</cp:lastModifiedBy>
  <cp:revision>14</cp:revision>
  <dcterms:created xsi:type="dcterms:W3CDTF">2024-12-12T18:42:38Z</dcterms:created>
  <dcterms:modified xsi:type="dcterms:W3CDTF">2025-04-23T14:03:14Z</dcterms:modified>
</cp:coreProperties>
</file>