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67886"/>
    <a:srgbClr val="22027C"/>
    <a:srgbClr val="290D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268A02-C983-4BC4-87FD-833B23E46BB0}" v="11" dt="2025-04-15T19:59:22.9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77" autoAdjust="0"/>
    <p:restoredTop sz="87309" autoAdjust="0"/>
  </p:normalViewPr>
  <p:slideViewPr>
    <p:cSldViewPr snapToGrid="0">
      <p:cViewPr varScale="1">
        <p:scale>
          <a:sx n="99" d="100"/>
          <a:sy n="99" d="100"/>
        </p:scale>
        <p:origin x="74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Vint" userId="cef2e442-160d-44a9-89cf-5d84a63ccb1c" providerId="ADAL" clId="{1E9D7B14-450C-488B-BD9B-DF7A130897EB}"/>
    <pc:docChg chg="undo custSel delSld modSld">
      <pc:chgData name="James Vint" userId="cef2e442-160d-44a9-89cf-5d84a63ccb1c" providerId="ADAL" clId="{1E9D7B14-450C-488B-BD9B-DF7A130897EB}" dt="2024-12-12T20:21:05.155" v="51" actId="20577"/>
      <pc:docMkLst>
        <pc:docMk/>
      </pc:docMkLst>
      <pc:sldChg chg="modSp del mod">
        <pc:chgData name="James Vint" userId="cef2e442-160d-44a9-89cf-5d84a63ccb1c" providerId="ADAL" clId="{1E9D7B14-450C-488B-BD9B-DF7A130897EB}" dt="2024-12-12T20:09:20.256" v="50" actId="47"/>
        <pc:sldMkLst>
          <pc:docMk/>
          <pc:sldMk cId="3007411919" sldId="257"/>
        </pc:sldMkLst>
        <pc:spChg chg="mod">
          <ac:chgData name="James Vint" userId="cef2e442-160d-44a9-89cf-5d84a63ccb1c" providerId="ADAL" clId="{1E9D7B14-450C-488B-BD9B-DF7A130897EB}" dt="2024-12-12T19:51:52.341" v="0"/>
          <ac:spMkLst>
            <pc:docMk/>
            <pc:sldMk cId="3007411919" sldId="257"/>
            <ac:spMk id="11" creationId="{C78EDB8C-08D6-3452-3165-5CA5F8F4D4CE}"/>
          </ac:spMkLst>
        </pc:spChg>
        <pc:spChg chg="mod">
          <ac:chgData name="James Vint" userId="cef2e442-160d-44a9-89cf-5d84a63ccb1c" providerId="ADAL" clId="{1E9D7B14-450C-488B-BD9B-DF7A130897EB}" dt="2024-12-12T20:03:13.851" v="49" actId="20577"/>
          <ac:spMkLst>
            <pc:docMk/>
            <pc:sldMk cId="3007411919" sldId="257"/>
            <ac:spMk id="15" creationId="{91746F52-837E-8AD9-8F69-5171F4D70167}"/>
          </ac:spMkLst>
        </pc:spChg>
      </pc:sldChg>
      <pc:sldChg chg="modNotesTx">
        <pc:chgData name="James Vint" userId="cef2e442-160d-44a9-89cf-5d84a63ccb1c" providerId="ADAL" clId="{1E9D7B14-450C-488B-BD9B-DF7A130897EB}" dt="2024-12-12T20:21:05.155" v="51" actId="20577"/>
        <pc:sldMkLst>
          <pc:docMk/>
          <pc:sldMk cId="2800339882" sldId="258"/>
        </pc:sldMkLst>
      </pc:sldChg>
    </pc:docChg>
  </pc:docChgLst>
  <pc:docChgLst>
    <pc:chgData name="James Vint" userId="wanlRwqm6k3MLhJPgoXZ431KLuARZ07Pk8cRSKHrRKY=" providerId="None" clId="Web-{B2268A02-C983-4BC4-87FD-833B23E46BB0}"/>
    <pc:docChg chg="modSld">
      <pc:chgData name="James Vint" userId="wanlRwqm6k3MLhJPgoXZ431KLuARZ07Pk8cRSKHrRKY=" providerId="None" clId="Web-{B2268A02-C983-4BC4-87FD-833B23E46BB0}" dt="2025-04-15T19:59:22.954" v="9" actId="20577"/>
      <pc:docMkLst>
        <pc:docMk/>
      </pc:docMkLst>
      <pc:sldChg chg="modSp">
        <pc:chgData name="James Vint" userId="wanlRwqm6k3MLhJPgoXZ431KLuARZ07Pk8cRSKHrRKY=" providerId="None" clId="Web-{B2268A02-C983-4BC4-87FD-833B23E46BB0}" dt="2025-04-15T19:59:22.954" v="9" actId="20577"/>
        <pc:sldMkLst>
          <pc:docMk/>
          <pc:sldMk cId="2800339882" sldId="258"/>
        </pc:sldMkLst>
        <pc:spChg chg="mod">
          <ac:chgData name="James Vint" userId="wanlRwqm6k3MLhJPgoXZ431KLuARZ07Pk8cRSKHrRKY=" providerId="None" clId="Web-{B2268A02-C983-4BC4-87FD-833B23E46BB0}" dt="2025-04-15T19:59:22.954" v="9" actId="20577"/>
          <ac:spMkLst>
            <pc:docMk/>
            <pc:sldMk cId="2800339882" sldId="258"/>
            <ac:spMk id="15" creationId="{91746F52-837E-8AD9-8F69-5171F4D70167}"/>
          </ac:spMkLst>
        </pc:spChg>
      </pc:sldChg>
    </pc:docChg>
  </pc:docChgLst>
  <pc:docChgLst>
    <pc:chgData clId="Web-{B2268A02-C983-4BC4-87FD-833B23E46BB0}"/>
    <pc:docChg chg="modSld">
      <pc:chgData name="" userId="" providerId="" clId="Web-{B2268A02-C983-4BC4-87FD-833B23E46BB0}" dt="2025-04-15T19:57:44.120" v="1" actId="20577"/>
      <pc:docMkLst>
        <pc:docMk/>
      </pc:docMkLst>
      <pc:sldChg chg="modSp">
        <pc:chgData name="" userId="" providerId="" clId="Web-{B2268A02-C983-4BC4-87FD-833B23E46BB0}" dt="2025-04-15T19:57:44.120" v="1" actId="20577"/>
        <pc:sldMkLst>
          <pc:docMk/>
          <pc:sldMk cId="2800339882" sldId="258"/>
        </pc:sldMkLst>
        <pc:spChg chg="mod">
          <ac:chgData name="" userId="" providerId="" clId="Web-{B2268A02-C983-4BC4-87FD-833B23E46BB0}" dt="2025-04-15T19:57:44.120" v="1" actId="20577"/>
          <ac:spMkLst>
            <pc:docMk/>
            <pc:sldMk cId="2800339882" sldId="258"/>
            <ac:spMk id="15" creationId="{91746F52-837E-8AD9-8F69-5171F4D70167}"/>
          </ac:spMkLst>
        </pc:spChg>
      </pc:sldChg>
    </pc:docChg>
  </pc:docChgLst>
  <pc:docChgLst>
    <pc:chgData clId="Web-{05CBB9D9-D432-4A0E-81FB-552E56CC2E3E}"/>
    <pc:docChg chg="delSld">
      <pc:chgData name="" userId="" providerId="" clId="Web-{05CBB9D9-D432-4A0E-81FB-552E56CC2E3E}" dt="2025-04-03T21:47:06.349" v="0"/>
      <pc:docMkLst>
        <pc:docMk/>
      </pc:docMkLst>
      <pc:sldChg chg="del">
        <pc:chgData name="" userId="" providerId="" clId="Web-{05CBB9D9-D432-4A0E-81FB-552E56CC2E3E}" dt="2025-04-03T21:47:06.349" v="0"/>
        <pc:sldMkLst>
          <pc:docMk/>
          <pc:sldMk cId="2800339882" sldId="258"/>
        </pc:sldMkLst>
      </pc:sldChg>
    </pc:docChg>
  </pc:docChgLst>
  <pc:docChgLst>
    <pc:chgData name="James Vint" userId="wanlRwqm6k3MLhJPgoXZ431KLuARZ07Pk8cRSKHrRKY=" providerId="None" clId="Web-{05CBB9D9-D432-4A0E-81FB-552E56CC2E3E}"/>
    <pc:docChg chg="addSld modSld">
      <pc:chgData name="James Vint" userId="wanlRwqm6k3MLhJPgoXZ431KLuARZ07Pk8cRSKHrRKY=" providerId="None" clId="Web-{05CBB9D9-D432-4A0E-81FB-552E56CC2E3E}" dt="2025-04-03T21:54:46.162" v="23" actId="20577"/>
      <pc:docMkLst>
        <pc:docMk/>
      </pc:docMkLst>
      <pc:sldChg chg="modSp add">
        <pc:chgData name="James Vint" userId="wanlRwqm6k3MLhJPgoXZ431KLuARZ07Pk8cRSKHrRKY=" providerId="None" clId="Web-{05CBB9D9-D432-4A0E-81FB-552E56CC2E3E}" dt="2025-04-03T21:54:46.162" v="23" actId="20577"/>
        <pc:sldMkLst>
          <pc:docMk/>
          <pc:sldMk cId="2800339882" sldId="258"/>
        </pc:sldMkLst>
        <pc:spChg chg="mod">
          <ac:chgData name="James Vint" userId="wanlRwqm6k3MLhJPgoXZ431KLuARZ07Pk8cRSKHrRKY=" providerId="None" clId="Web-{05CBB9D9-D432-4A0E-81FB-552E56CC2E3E}" dt="2025-04-03T21:54:46.162" v="23" actId="20577"/>
          <ac:spMkLst>
            <pc:docMk/>
            <pc:sldMk cId="2800339882" sldId="258"/>
            <ac:spMk id="11" creationId="{C78EDB8C-08D6-3452-3165-5CA5F8F4D4CE}"/>
          </ac:spMkLst>
        </pc:spChg>
      </pc:sldChg>
    </pc:docChg>
  </pc:docChgLst>
  <pc:docChgLst>
    <pc:chgData name="James Vint" userId="wanlRwqm6k3MLhJPgoXZ431KLuARZ07Pk8cRSKHrRKY=" providerId="None" clId="Web-{0AB14D02-4704-4D23-8EA5-9667D70EFDC4}"/>
    <pc:docChg chg="modSld">
      <pc:chgData name="James Vint" userId="wanlRwqm6k3MLhJPgoXZ431KLuARZ07Pk8cRSKHrRKY=" providerId="None" clId="Web-{0AB14D02-4704-4D23-8EA5-9667D70EFDC4}" dt="2024-12-13T16:12:51.375" v="5" actId="20577"/>
      <pc:docMkLst>
        <pc:docMk/>
      </pc:docMkLst>
      <pc:sldChg chg="modSp">
        <pc:chgData name="James Vint" userId="wanlRwqm6k3MLhJPgoXZ431KLuARZ07Pk8cRSKHrRKY=" providerId="None" clId="Web-{0AB14D02-4704-4D23-8EA5-9667D70EFDC4}" dt="2024-12-13T16:12:51.375" v="5" actId="20577"/>
        <pc:sldMkLst>
          <pc:docMk/>
          <pc:sldMk cId="2800339882" sldId="258"/>
        </pc:sldMkLst>
        <pc:spChg chg="mod">
          <ac:chgData name="James Vint" userId="wanlRwqm6k3MLhJPgoXZ431KLuARZ07Pk8cRSKHrRKY=" providerId="None" clId="Web-{0AB14D02-4704-4D23-8EA5-9667D70EFDC4}" dt="2024-12-13T16:12:51.375" v="5" actId="20577"/>
          <ac:spMkLst>
            <pc:docMk/>
            <pc:sldMk cId="2800339882" sldId="258"/>
            <ac:spMk id="15" creationId="{91746F52-837E-8AD9-8F69-5171F4D7016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34CD36-3677-4C77-A00B-1AC75C186EFC}" type="datetimeFigureOut">
              <a:rPr lang="en-US" smtClean="0"/>
              <a:t>4/15/2025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32A125-B33F-4FEF-A4EA-D38BB250B165}" type="slidenum">
              <a:rPr lang="en-US" smtClean="0"/>
              <a:t>‹#›</a:t>
            </a:fld>
            <a:endParaRPr lang="en-US"/>
          </a:p>
        </p:txBody>
      </p:sp>
    </p:spTree>
    <p:extLst>
      <p:ext uri="{BB962C8B-B14F-4D97-AF65-F5344CB8AC3E}">
        <p14:creationId xmlns:p14="http://schemas.microsoft.com/office/powerpoint/2010/main" val="26357541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2CC160-D2DE-439D-9E09-88D641A95D1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807083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C6098-D9CD-F0F9-A62E-ADE2F2F06F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127AD3C-5FF4-8C1C-2805-5A929D8FC3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A41273B-E157-DE42-06E2-06033762DDC8}"/>
              </a:ext>
            </a:extLst>
          </p:cNvPr>
          <p:cNvSpPr>
            <a:spLocks noGrp="1"/>
          </p:cNvSpPr>
          <p:nvPr>
            <p:ph type="dt" sz="half" idx="10"/>
          </p:nvPr>
        </p:nvSpPr>
        <p:spPr/>
        <p:txBody>
          <a:bodyPr/>
          <a:lstStyle/>
          <a:p>
            <a:fld id="{551B6BD8-025E-0D4D-BD71-EE45EADC5293}" type="datetimeFigureOut">
              <a:rPr lang="en-US" smtClean="0"/>
              <a:t>4/15/2025</a:t>
            </a:fld>
            <a:endParaRPr lang="en-US"/>
          </a:p>
        </p:txBody>
      </p:sp>
      <p:sp>
        <p:nvSpPr>
          <p:cNvPr id="5" name="Footer Placeholder 4">
            <a:extLst>
              <a:ext uri="{FF2B5EF4-FFF2-40B4-BE49-F238E27FC236}">
                <a16:creationId xmlns:a16="http://schemas.microsoft.com/office/drawing/2014/main" id="{A33ECA4E-2DEF-F334-40E2-D4C7C2BFDB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3312F-D2C7-4C7D-4609-49ECCB4EBD1C}"/>
              </a:ext>
            </a:extLst>
          </p:cNvPr>
          <p:cNvSpPr>
            <a:spLocks noGrp="1"/>
          </p:cNvSpPr>
          <p:nvPr>
            <p:ph type="sldNum" sz="quarter" idx="12"/>
          </p:nvPr>
        </p:nvSpPr>
        <p:spPr/>
        <p:txBody>
          <a:bodyPr/>
          <a:lstStyle/>
          <a:p>
            <a:fld id="{0BF1546B-3416-4C43-B305-5A545027A70B}" type="slidenum">
              <a:rPr lang="en-US" smtClean="0"/>
              <a:t>‹#›</a:t>
            </a:fld>
            <a:endParaRPr lang="en-US"/>
          </a:p>
        </p:txBody>
      </p:sp>
    </p:spTree>
    <p:extLst>
      <p:ext uri="{BB962C8B-B14F-4D97-AF65-F5344CB8AC3E}">
        <p14:creationId xmlns:p14="http://schemas.microsoft.com/office/powerpoint/2010/main" val="4100429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5B73A9-203D-2E3B-1415-E2C675415B8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3B29B4B-8C14-8FAC-CBB1-3BF629004D5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7E00F1-1717-991A-EFF8-D598198F6EF5}"/>
              </a:ext>
            </a:extLst>
          </p:cNvPr>
          <p:cNvSpPr>
            <a:spLocks noGrp="1"/>
          </p:cNvSpPr>
          <p:nvPr>
            <p:ph type="dt" sz="half" idx="10"/>
          </p:nvPr>
        </p:nvSpPr>
        <p:spPr/>
        <p:txBody>
          <a:bodyPr/>
          <a:lstStyle/>
          <a:p>
            <a:fld id="{551B6BD8-025E-0D4D-BD71-EE45EADC5293}" type="datetimeFigureOut">
              <a:rPr lang="en-US" smtClean="0"/>
              <a:t>4/15/2025</a:t>
            </a:fld>
            <a:endParaRPr lang="en-US"/>
          </a:p>
        </p:txBody>
      </p:sp>
      <p:sp>
        <p:nvSpPr>
          <p:cNvPr id="5" name="Footer Placeholder 4">
            <a:extLst>
              <a:ext uri="{FF2B5EF4-FFF2-40B4-BE49-F238E27FC236}">
                <a16:creationId xmlns:a16="http://schemas.microsoft.com/office/drawing/2014/main" id="{B9886F0D-BAEB-60A8-61EF-607A93ACAF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06A52D-C010-3C16-A24A-0B1893525BC0}"/>
              </a:ext>
            </a:extLst>
          </p:cNvPr>
          <p:cNvSpPr>
            <a:spLocks noGrp="1"/>
          </p:cNvSpPr>
          <p:nvPr>
            <p:ph type="sldNum" sz="quarter" idx="12"/>
          </p:nvPr>
        </p:nvSpPr>
        <p:spPr/>
        <p:txBody>
          <a:bodyPr/>
          <a:lstStyle/>
          <a:p>
            <a:fld id="{0BF1546B-3416-4C43-B305-5A545027A70B}" type="slidenum">
              <a:rPr lang="en-US" smtClean="0"/>
              <a:t>‹#›</a:t>
            </a:fld>
            <a:endParaRPr lang="en-US"/>
          </a:p>
        </p:txBody>
      </p:sp>
    </p:spTree>
    <p:extLst>
      <p:ext uri="{BB962C8B-B14F-4D97-AF65-F5344CB8AC3E}">
        <p14:creationId xmlns:p14="http://schemas.microsoft.com/office/powerpoint/2010/main" val="781032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15998C9-FB2A-80A5-8077-BB0A26E9C22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C907445-D9A7-B0DD-0B88-49E0256C20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89FA6D-C10D-1F28-F72D-D08563044725}"/>
              </a:ext>
            </a:extLst>
          </p:cNvPr>
          <p:cNvSpPr>
            <a:spLocks noGrp="1"/>
          </p:cNvSpPr>
          <p:nvPr>
            <p:ph type="dt" sz="half" idx="10"/>
          </p:nvPr>
        </p:nvSpPr>
        <p:spPr/>
        <p:txBody>
          <a:bodyPr/>
          <a:lstStyle/>
          <a:p>
            <a:fld id="{551B6BD8-025E-0D4D-BD71-EE45EADC5293}" type="datetimeFigureOut">
              <a:rPr lang="en-US" smtClean="0"/>
              <a:t>4/15/2025</a:t>
            </a:fld>
            <a:endParaRPr lang="en-US"/>
          </a:p>
        </p:txBody>
      </p:sp>
      <p:sp>
        <p:nvSpPr>
          <p:cNvPr id="5" name="Footer Placeholder 4">
            <a:extLst>
              <a:ext uri="{FF2B5EF4-FFF2-40B4-BE49-F238E27FC236}">
                <a16:creationId xmlns:a16="http://schemas.microsoft.com/office/drawing/2014/main" id="{41C83815-60E7-C74B-0AB2-88E2A6F27D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B1A6D8-E6CF-1390-A72B-BF2E57CE7D66}"/>
              </a:ext>
            </a:extLst>
          </p:cNvPr>
          <p:cNvSpPr>
            <a:spLocks noGrp="1"/>
          </p:cNvSpPr>
          <p:nvPr>
            <p:ph type="sldNum" sz="quarter" idx="12"/>
          </p:nvPr>
        </p:nvSpPr>
        <p:spPr/>
        <p:txBody>
          <a:bodyPr/>
          <a:lstStyle/>
          <a:p>
            <a:fld id="{0BF1546B-3416-4C43-B305-5A545027A70B}" type="slidenum">
              <a:rPr lang="en-US" smtClean="0"/>
              <a:t>‹#›</a:t>
            </a:fld>
            <a:endParaRPr lang="en-US"/>
          </a:p>
        </p:txBody>
      </p:sp>
    </p:spTree>
    <p:extLst>
      <p:ext uri="{BB962C8B-B14F-4D97-AF65-F5344CB8AC3E}">
        <p14:creationId xmlns:p14="http://schemas.microsoft.com/office/powerpoint/2010/main" val="1652242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FFACB0-EC5C-CF54-13A3-23F2F19DE8A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0CD4075-0767-0E76-0A39-30EEF7AD145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6C567C-66F9-28BC-A963-6897F353946B}"/>
              </a:ext>
            </a:extLst>
          </p:cNvPr>
          <p:cNvSpPr>
            <a:spLocks noGrp="1"/>
          </p:cNvSpPr>
          <p:nvPr>
            <p:ph type="dt" sz="half" idx="10"/>
          </p:nvPr>
        </p:nvSpPr>
        <p:spPr/>
        <p:txBody>
          <a:bodyPr/>
          <a:lstStyle/>
          <a:p>
            <a:fld id="{551B6BD8-025E-0D4D-BD71-EE45EADC5293}" type="datetimeFigureOut">
              <a:rPr lang="en-US" smtClean="0"/>
              <a:t>4/15/2025</a:t>
            </a:fld>
            <a:endParaRPr lang="en-US"/>
          </a:p>
        </p:txBody>
      </p:sp>
      <p:sp>
        <p:nvSpPr>
          <p:cNvPr id="5" name="Footer Placeholder 4">
            <a:extLst>
              <a:ext uri="{FF2B5EF4-FFF2-40B4-BE49-F238E27FC236}">
                <a16:creationId xmlns:a16="http://schemas.microsoft.com/office/drawing/2014/main" id="{03D8B9B5-A242-B559-CC8E-A272791BBB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F74562-E84D-8401-AE0C-127A43BD65F7}"/>
              </a:ext>
            </a:extLst>
          </p:cNvPr>
          <p:cNvSpPr>
            <a:spLocks noGrp="1"/>
          </p:cNvSpPr>
          <p:nvPr>
            <p:ph type="sldNum" sz="quarter" idx="12"/>
          </p:nvPr>
        </p:nvSpPr>
        <p:spPr/>
        <p:txBody>
          <a:bodyPr/>
          <a:lstStyle/>
          <a:p>
            <a:fld id="{0BF1546B-3416-4C43-B305-5A545027A70B}" type="slidenum">
              <a:rPr lang="en-US" smtClean="0"/>
              <a:t>‹#›</a:t>
            </a:fld>
            <a:endParaRPr lang="en-US"/>
          </a:p>
        </p:txBody>
      </p:sp>
    </p:spTree>
    <p:extLst>
      <p:ext uri="{BB962C8B-B14F-4D97-AF65-F5344CB8AC3E}">
        <p14:creationId xmlns:p14="http://schemas.microsoft.com/office/powerpoint/2010/main" val="292231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7FC0B-F3CE-5B24-9A31-D2A9B71091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D8CDC72-A67B-B53A-C3B6-E1D0F8E588E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613431A-6CA2-5A1E-CEE4-15367CEF7B18}"/>
              </a:ext>
            </a:extLst>
          </p:cNvPr>
          <p:cNvSpPr>
            <a:spLocks noGrp="1"/>
          </p:cNvSpPr>
          <p:nvPr>
            <p:ph type="dt" sz="half" idx="10"/>
          </p:nvPr>
        </p:nvSpPr>
        <p:spPr/>
        <p:txBody>
          <a:bodyPr/>
          <a:lstStyle/>
          <a:p>
            <a:fld id="{551B6BD8-025E-0D4D-BD71-EE45EADC5293}" type="datetimeFigureOut">
              <a:rPr lang="en-US" smtClean="0"/>
              <a:t>4/15/2025</a:t>
            </a:fld>
            <a:endParaRPr lang="en-US"/>
          </a:p>
        </p:txBody>
      </p:sp>
      <p:sp>
        <p:nvSpPr>
          <p:cNvPr id="5" name="Footer Placeholder 4">
            <a:extLst>
              <a:ext uri="{FF2B5EF4-FFF2-40B4-BE49-F238E27FC236}">
                <a16:creationId xmlns:a16="http://schemas.microsoft.com/office/drawing/2014/main" id="{AD8C9321-10B4-C947-60AA-8F991EBE5D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FE495C-025B-244E-E360-BAE03D03AF59}"/>
              </a:ext>
            </a:extLst>
          </p:cNvPr>
          <p:cNvSpPr>
            <a:spLocks noGrp="1"/>
          </p:cNvSpPr>
          <p:nvPr>
            <p:ph type="sldNum" sz="quarter" idx="12"/>
          </p:nvPr>
        </p:nvSpPr>
        <p:spPr/>
        <p:txBody>
          <a:bodyPr/>
          <a:lstStyle/>
          <a:p>
            <a:fld id="{0BF1546B-3416-4C43-B305-5A545027A70B}" type="slidenum">
              <a:rPr lang="en-US" smtClean="0"/>
              <a:t>‹#›</a:t>
            </a:fld>
            <a:endParaRPr lang="en-US"/>
          </a:p>
        </p:txBody>
      </p:sp>
    </p:spTree>
    <p:extLst>
      <p:ext uri="{BB962C8B-B14F-4D97-AF65-F5344CB8AC3E}">
        <p14:creationId xmlns:p14="http://schemas.microsoft.com/office/powerpoint/2010/main" val="1544456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D9A42D-BA80-9C16-0A92-44F25332257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8662EAF-2A84-6196-DE1C-C2A62F65C18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D683924-81E8-CEF4-7F1A-8C6FF259960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A61034C-3BA6-5C6E-C136-47906CEB734B}"/>
              </a:ext>
            </a:extLst>
          </p:cNvPr>
          <p:cNvSpPr>
            <a:spLocks noGrp="1"/>
          </p:cNvSpPr>
          <p:nvPr>
            <p:ph type="dt" sz="half" idx="10"/>
          </p:nvPr>
        </p:nvSpPr>
        <p:spPr/>
        <p:txBody>
          <a:bodyPr/>
          <a:lstStyle/>
          <a:p>
            <a:fld id="{551B6BD8-025E-0D4D-BD71-EE45EADC5293}" type="datetimeFigureOut">
              <a:rPr lang="en-US" smtClean="0"/>
              <a:t>4/15/2025</a:t>
            </a:fld>
            <a:endParaRPr lang="en-US"/>
          </a:p>
        </p:txBody>
      </p:sp>
      <p:sp>
        <p:nvSpPr>
          <p:cNvPr id="6" name="Footer Placeholder 5">
            <a:extLst>
              <a:ext uri="{FF2B5EF4-FFF2-40B4-BE49-F238E27FC236}">
                <a16:creationId xmlns:a16="http://schemas.microsoft.com/office/drawing/2014/main" id="{BAE936D2-8D55-25AD-306E-C3273A6F24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72947CA-31EE-E4CF-64B8-470E9A13B33D}"/>
              </a:ext>
            </a:extLst>
          </p:cNvPr>
          <p:cNvSpPr>
            <a:spLocks noGrp="1"/>
          </p:cNvSpPr>
          <p:nvPr>
            <p:ph type="sldNum" sz="quarter" idx="12"/>
          </p:nvPr>
        </p:nvSpPr>
        <p:spPr/>
        <p:txBody>
          <a:bodyPr/>
          <a:lstStyle/>
          <a:p>
            <a:fld id="{0BF1546B-3416-4C43-B305-5A545027A70B}" type="slidenum">
              <a:rPr lang="en-US" smtClean="0"/>
              <a:t>‹#›</a:t>
            </a:fld>
            <a:endParaRPr lang="en-US"/>
          </a:p>
        </p:txBody>
      </p:sp>
    </p:spTree>
    <p:extLst>
      <p:ext uri="{BB962C8B-B14F-4D97-AF65-F5344CB8AC3E}">
        <p14:creationId xmlns:p14="http://schemas.microsoft.com/office/powerpoint/2010/main" val="844992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0B118-3786-9F65-BF95-6BE1AD68AD9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EC46760-4CF8-0641-3831-6380301322E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C90C40C-5EFB-A675-1D50-6B29B1FD9C4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17E7106-DB90-27A5-FE12-64754D2827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6FEC19C-B9C2-D665-1A41-1CF247F9666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64ABAD8-F2E6-2143-BB59-778392ED9A74}"/>
              </a:ext>
            </a:extLst>
          </p:cNvPr>
          <p:cNvSpPr>
            <a:spLocks noGrp="1"/>
          </p:cNvSpPr>
          <p:nvPr>
            <p:ph type="dt" sz="half" idx="10"/>
          </p:nvPr>
        </p:nvSpPr>
        <p:spPr/>
        <p:txBody>
          <a:bodyPr/>
          <a:lstStyle/>
          <a:p>
            <a:fld id="{551B6BD8-025E-0D4D-BD71-EE45EADC5293}" type="datetimeFigureOut">
              <a:rPr lang="en-US" smtClean="0"/>
              <a:t>4/15/2025</a:t>
            </a:fld>
            <a:endParaRPr lang="en-US"/>
          </a:p>
        </p:txBody>
      </p:sp>
      <p:sp>
        <p:nvSpPr>
          <p:cNvPr id="8" name="Footer Placeholder 7">
            <a:extLst>
              <a:ext uri="{FF2B5EF4-FFF2-40B4-BE49-F238E27FC236}">
                <a16:creationId xmlns:a16="http://schemas.microsoft.com/office/drawing/2014/main" id="{4B1F56AD-186D-C6CE-CCDC-DE550B7AFFF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B578A0C-D311-F9A8-75EF-6C99DB3A35E5}"/>
              </a:ext>
            </a:extLst>
          </p:cNvPr>
          <p:cNvSpPr>
            <a:spLocks noGrp="1"/>
          </p:cNvSpPr>
          <p:nvPr>
            <p:ph type="sldNum" sz="quarter" idx="12"/>
          </p:nvPr>
        </p:nvSpPr>
        <p:spPr/>
        <p:txBody>
          <a:bodyPr/>
          <a:lstStyle/>
          <a:p>
            <a:fld id="{0BF1546B-3416-4C43-B305-5A545027A70B}" type="slidenum">
              <a:rPr lang="en-US" smtClean="0"/>
              <a:t>‹#›</a:t>
            </a:fld>
            <a:endParaRPr lang="en-US"/>
          </a:p>
        </p:txBody>
      </p:sp>
    </p:spTree>
    <p:extLst>
      <p:ext uri="{BB962C8B-B14F-4D97-AF65-F5344CB8AC3E}">
        <p14:creationId xmlns:p14="http://schemas.microsoft.com/office/powerpoint/2010/main" val="90187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56EA8-C85B-07EA-E607-A9E1E7F6B1A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755F696-AF53-58D0-0A96-3607C2837564}"/>
              </a:ext>
            </a:extLst>
          </p:cNvPr>
          <p:cNvSpPr>
            <a:spLocks noGrp="1"/>
          </p:cNvSpPr>
          <p:nvPr>
            <p:ph type="dt" sz="half" idx="10"/>
          </p:nvPr>
        </p:nvSpPr>
        <p:spPr/>
        <p:txBody>
          <a:bodyPr/>
          <a:lstStyle/>
          <a:p>
            <a:fld id="{551B6BD8-025E-0D4D-BD71-EE45EADC5293}" type="datetimeFigureOut">
              <a:rPr lang="en-US" smtClean="0"/>
              <a:t>4/15/2025</a:t>
            </a:fld>
            <a:endParaRPr lang="en-US"/>
          </a:p>
        </p:txBody>
      </p:sp>
      <p:sp>
        <p:nvSpPr>
          <p:cNvPr id="4" name="Footer Placeholder 3">
            <a:extLst>
              <a:ext uri="{FF2B5EF4-FFF2-40B4-BE49-F238E27FC236}">
                <a16:creationId xmlns:a16="http://schemas.microsoft.com/office/drawing/2014/main" id="{16552EF5-DB0A-90E7-6963-46D21FCF509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5576063-77AD-8898-36A2-0265088526C5}"/>
              </a:ext>
            </a:extLst>
          </p:cNvPr>
          <p:cNvSpPr>
            <a:spLocks noGrp="1"/>
          </p:cNvSpPr>
          <p:nvPr>
            <p:ph type="sldNum" sz="quarter" idx="12"/>
          </p:nvPr>
        </p:nvSpPr>
        <p:spPr/>
        <p:txBody>
          <a:bodyPr/>
          <a:lstStyle/>
          <a:p>
            <a:fld id="{0BF1546B-3416-4C43-B305-5A545027A70B}" type="slidenum">
              <a:rPr lang="en-US" smtClean="0"/>
              <a:t>‹#›</a:t>
            </a:fld>
            <a:endParaRPr lang="en-US"/>
          </a:p>
        </p:txBody>
      </p:sp>
    </p:spTree>
    <p:extLst>
      <p:ext uri="{BB962C8B-B14F-4D97-AF65-F5344CB8AC3E}">
        <p14:creationId xmlns:p14="http://schemas.microsoft.com/office/powerpoint/2010/main" val="4267868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6CED96C-ED18-4698-A314-5619E218C234}"/>
              </a:ext>
            </a:extLst>
          </p:cNvPr>
          <p:cNvSpPr>
            <a:spLocks noGrp="1"/>
          </p:cNvSpPr>
          <p:nvPr>
            <p:ph type="dt" sz="half" idx="10"/>
          </p:nvPr>
        </p:nvSpPr>
        <p:spPr/>
        <p:txBody>
          <a:bodyPr/>
          <a:lstStyle/>
          <a:p>
            <a:fld id="{551B6BD8-025E-0D4D-BD71-EE45EADC5293}" type="datetimeFigureOut">
              <a:rPr lang="en-US" smtClean="0"/>
              <a:t>4/15/2025</a:t>
            </a:fld>
            <a:endParaRPr lang="en-US"/>
          </a:p>
        </p:txBody>
      </p:sp>
      <p:sp>
        <p:nvSpPr>
          <p:cNvPr id="3" name="Footer Placeholder 2">
            <a:extLst>
              <a:ext uri="{FF2B5EF4-FFF2-40B4-BE49-F238E27FC236}">
                <a16:creationId xmlns:a16="http://schemas.microsoft.com/office/drawing/2014/main" id="{C7E95BD1-FEA9-0BEB-2A98-E6C0D65B9B8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D65959-EA4F-FA87-B75D-95E53AEB4636}"/>
              </a:ext>
            </a:extLst>
          </p:cNvPr>
          <p:cNvSpPr>
            <a:spLocks noGrp="1"/>
          </p:cNvSpPr>
          <p:nvPr>
            <p:ph type="sldNum" sz="quarter" idx="12"/>
          </p:nvPr>
        </p:nvSpPr>
        <p:spPr/>
        <p:txBody>
          <a:bodyPr/>
          <a:lstStyle/>
          <a:p>
            <a:fld id="{0BF1546B-3416-4C43-B305-5A545027A70B}" type="slidenum">
              <a:rPr lang="en-US" smtClean="0"/>
              <a:t>‹#›</a:t>
            </a:fld>
            <a:endParaRPr lang="en-US"/>
          </a:p>
        </p:txBody>
      </p:sp>
    </p:spTree>
    <p:extLst>
      <p:ext uri="{BB962C8B-B14F-4D97-AF65-F5344CB8AC3E}">
        <p14:creationId xmlns:p14="http://schemas.microsoft.com/office/powerpoint/2010/main" val="8033616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87E34-90BF-F263-CA62-93CF5970E8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35EDD2C-6AFE-40DD-AC23-8314144825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BB3389-EEE3-D078-04F6-AF8B8AA9A8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3AF2778-DFEB-32D9-572A-5B14EDF0FC2C}"/>
              </a:ext>
            </a:extLst>
          </p:cNvPr>
          <p:cNvSpPr>
            <a:spLocks noGrp="1"/>
          </p:cNvSpPr>
          <p:nvPr>
            <p:ph type="dt" sz="half" idx="10"/>
          </p:nvPr>
        </p:nvSpPr>
        <p:spPr/>
        <p:txBody>
          <a:bodyPr/>
          <a:lstStyle/>
          <a:p>
            <a:fld id="{551B6BD8-025E-0D4D-BD71-EE45EADC5293}" type="datetimeFigureOut">
              <a:rPr lang="en-US" smtClean="0"/>
              <a:t>4/15/2025</a:t>
            </a:fld>
            <a:endParaRPr lang="en-US"/>
          </a:p>
        </p:txBody>
      </p:sp>
      <p:sp>
        <p:nvSpPr>
          <p:cNvPr id="6" name="Footer Placeholder 5">
            <a:extLst>
              <a:ext uri="{FF2B5EF4-FFF2-40B4-BE49-F238E27FC236}">
                <a16:creationId xmlns:a16="http://schemas.microsoft.com/office/drawing/2014/main" id="{7EAB1B18-AD90-7F3A-B2F6-43B0F70A25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92E075-CF69-7A7C-5691-0994E1173A36}"/>
              </a:ext>
            </a:extLst>
          </p:cNvPr>
          <p:cNvSpPr>
            <a:spLocks noGrp="1"/>
          </p:cNvSpPr>
          <p:nvPr>
            <p:ph type="sldNum" sz="quarter" idx="12"/>
          </p:nvPr>
        </p:nvSpPr>
        <p:spPr/>
        <p:txBody>
          <a:bodyPr/>
          <a:lstStyle/>
          <a:p>
            <a:fld id="{0BF1546B-3416-4C43-B305-5A545027A70B}" type="slidenum">
              <a:rPr lang="en-US" smtClean="0"/>
              <a:t>‹#›</a:t>
            </a:fld>
            <a:endParaRPr lang="en-US"/>
          </a:p>
        </p:txBody>
      </p:sp>
    </p:spTree>
    <p:extLst>
      <p:ext uri="{BB962C8B-B14F-4D97-AF65-F5344CB8AC3E}">
        <p14:creationId xmlns:p14="http://schemas.microsoft.com/office/powerpoint/2010/main" val="3869801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060C5-D4DE-D1F1-54D8-15940F8A78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2336460-F832-E60B-2D12-514508A061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A890687-0FE4-C487-CBB1-DD69F107C9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4CA024C-2810-97D6-C271-760127975C75}"/>
              </a:ext>
            </a:extLst>
          </p:cNvPr>
          <p:cNvSpPr>
            <a:spLocks noGrp="1"/>
          </p:cNvSpPr>
          <p:nvPr>
            <p:ph type="dt" sz="half" idx="10"/>
          </p:nvPr>
        </p:nvSpPr>
        <p:spPr/>
        <p:txBody>
          <a:bodyPr/>
          <a:lstStyle/>
          <a:p>
            <a:fld id="{551B6BD8-025E-0D4D-BD71-EE45EADC5293}" type="datetimeFigureOut">
              <a:rPr lang="en-US" smtClean="0"/>
              <a:t>4/15/2025</a:t>
            </a:fld>
            <a:endParaRPr lang="en-US"/>
          </a:p>
        </p:txBody>
      </p:sp>
      <p:sp>
        <p:nvSpPr>
          <p:cNvPr id="6" name="Footer Placeholder 5">
            <a:extLst>
              <a:ext uri="{FF2B5EF4-FFF2-40B4-BE49-F238E27FC236}">
                <a16:creationId xmlns:a16="http://schemas.microsoft.com/office/drawing/2014/main" id="{B4C56C4D-8A57-8B69-2A65-07DC307E80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833B35-AE96-E1C3-F6A2-FA62429C1B68}"/>
              </a:ext>
            </a:extLst>
          </p:cNvPr>
          <p:cNvSpPr>
            <a:spLocks noGrp="1"/>
          </p:cNvSpPr>
          <p:nvPr>
            <p:ph type="sldNum" sz="quarter" idx="12"/>
          </p:nvPr>
        </p:nvSpPr>
        <p:spPr/>
        <p:txBody>
          <a:bodyPr/>
          <a:lstStyle/>
          <a:p>
            <a:fld id="{0BF1546B-3416-4C43-B305-5A545027A70B}" type="slidenum">
              <a:rPr lang="en-US" smtClean="0"/>
              <a:t>‹#›</a:t>
            </a:fld>
            <a:endParaRPr lang="en-US"/>
          </a:p>
        </p:txBody>
      </p:sp>
    </p:spTree>
    <p:extLst>
      <p:ext uri="{BB962C8B-B14F-4D97-AF65-F5344CB8AC3E}">
        <p14:creationId xmlns:p14="http://schemas.microsoft.com/office/powerpoint/2010/main" val="439722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A8933AF-C334-3C96-B395-2D38152202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7D76D01-7240-BDFC-F032-9FB04D5990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C18928-0ED7-0C72-367F-E79454670E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51B6BD8-025E-0D4D-BD71-EE45EADC5293}" type="datetimeFigureOut">
              <a:rPr lang="en-US" smtClean="0"/>
              <a:t>4/15/2025</a:t>
            </a:fld>
            <a:endParaRPr lang="en-US"/>
          </a:p>
        </p:txBody>
      </p:sp>
      <p:sp>
        <p:nvSpPr>
          <p:cNvPr id="5" name="Footer Placeholder 4">
            <a:extLst>
              <a:ext uri="{FF2B5EF4-FFF2-40B4-BE49-F238E27FC236}">
                <a16:creationId xmlns:a16="http://schemas.microsoft.com/office/drawing/2014/main" id="{33794F2D-52EB-EC7D-0B8B-B156DA6953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86CFDB5-1A44-7D3D-229C-BD1A98CF0B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BF1546B-3416-4C43-B305-5A545027A70B}" type="slidenum">
              <a:rPr lang="en-US" smtClean="0"/>
              <a:t>‹#›</a:t>
            </a:fld>
            <a:endParaRPr lang="en-US"/>
          </a:p>
        </p:txBody>
      </p:sp>
    </p:spTree>
    <p:extLst>
      <p:ext uri="{BB962C8B-B14F-4D97-AF65-F5344CB8AC3E}">
        <p14:creationId xmlns:p14="http://schemas.microsoft.com/office/powerpoint/2010/main" val="16531365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support@imaginelearning.com" TargetMode="External"/><Relationship Id="rId13" Type="http://schemas.openxmlformats.org/officeDocument/2006/relationships/hyperlink" Target="https://weldnorthed.sharepoint.com/sites/FieldResources/Shared%20Documents/Forms/AllItems.aspx?id=%2Fsites%2FFieldResources%2FShared%20Documents%2FState%20Specific%20Collateral%2FCore%2FTraverse%2FTraverse%5Fcorrelations%20by%20state&amp;p=true&amp;ga=1" TargetMode="External"/><Relationship Id="rId3" Type="http://schemas.openxmlformats.org/officeDocument/2006/relationships/hyperlink" Target="https://weldnorthed.sharepoint.com/:b:/s/FieldResources/EZW9spSB8I5GkR3p087RqvMBb1dc09MvBJ0YEsRqlghGwQ?e=e4Phf2" TargetMode="External"/><Relationship Id="rId7" Type="http://schemas.openxmlformats.org/officeDocument/2006/relationships/hyperlink" Target="https://www.imaginelearning.com/resources/customer-learning-library/" TargetMode="External"/><Relationship Id="rId12" Type="http://schemas.openxmlformats.org/officeDocument/2006/relationships/hyperlink" Target="https://weldnorthed.sharepoint.com/:f:/s/FieldResources/EvYt99nFXShOptjecZeFZygB5Safw34FY2Rgsj17JEaicg?e=6WO1z8"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eldnorthed.sharepoint.com/:b:/s/FieldResources/EeYwCamJBkBOvx3lxOIQrWsBHl-uRY57CU7UBnMJZ2m52Q?e=hsFcjZ" TargetMode="External"/><Relationship Id="rId11" Type="http://schemas.openxmlformats.org/officeDocument/2006/relationships/hyperlink" Target="https://weldnorthed.sharepoint.com/:f:/s/FieldResources/EhcybHTmewRPqPSCKbjoXlABpY5KAX6Byi8pCighCesjXg?e=QtsVsA" TargetMode="External"/><Relationship Id="rId5" Type="http://schemas.openxmlformats.org/officeDocument/2006/relationships/hyperlink" Target="https://www.imaginelearning.com/products/traverse/traverse-explorer/" TargetMode="External"/><Relationship Id="rId15" Type="http://schemas.openxmlformats.org/officeDocument/2006/relationships/hyperlink" Target="https://weldnorthed.sharepoint.com/:b:/s/FieldResources/EawQ0iobmfhCplfF2R5o7A4BVtHZmJRC7hhg7lmey6avdw?e=WkkhP8" TargetMode="External"/><Relationship Id="rId10" Type="http://schemas.openxmlformats.org/officeDocument/2006/relationships/image" Target="../media/image1.png"/><Relationship Id="rId4" Type="http://schemas.openxmlformats.org/officeDocument/2006/relationships/hyperlink" Target="https://info.imaginelearning.com/inquiry-orientation-free-pd-course?utm_campaign=imagine-learning-traverse-spark-inquiry&amp;utm_content=2023-02-IL-CORE-EM-NATL-CP-PROMO-TRA-Not%20sure%20how%20to%20use%20inquiry%20in%20the%20classroom%3F%20Let%E2%80%99s%20start%20now&amp;utm_medium=email&amp;utm_source=Eloqua&amp;elqTrackId=7FB95D4CBA9F5FEC542E22FD22F1A14D&amp;elq=125941ef8d3f4cfbac1019d8532188cd&amp;elqaid=1730&amp;elqat=1&amp;elqCampaignId=422" TargetMode="External"/><Relationship Id="rId9" Type="http://schemas.openxmlformats.org/officeDocument/2006/relationships/hyperlink" Target="https://www.imaginelearning.com/product-updates/#!" TargetMode="External"/><Relationship Id="rId14" Type="http://schemas.openxmlformats.org/officeDocument/2006/relationships/hyperlink" Target="https://learn.traverse-app.com/legacy-shell/#!/help-center/overview"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1A4F188-4B6B-8504-88B4-EA30A7265864}"/>
              </a:ext>
            </a:extLst>
          </p:cNvPr>
          <p:cNvSpPr/>
          <p:nvPr/>
        </p:nvSpPr>
        <p:spPr>
          <a:xfrm>
            <a:off x="3698326" y="145435"/>
            <a:ext cx="8338634" cy="1233415"/>
          </a:xfrm>
          <a:prstGeom prst="rect">
            <a:avLst/>
          </a:prstGeom>
          <a:solidFill>
            <a:srgbClr val="00007C">
              <a:alpha val="74902"/>
            </a:srgb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242871" rtl="0" eaLnBrk="1" fontAlgn="auto" latinLnBrk="0" hangingPunct="1">
              <a:lnSpc>
                <a:spcPct val="100000"/>
              </a:lnSpc>
              <a:spcBef>
                <a:spcPts val="0"/>
              </a:spcBef>
              <a:spcAft>
                <a:spcPts val="0"/>
              </a:spcAft>
              <a:buClrTx/>
              <a:buSzTx/>
              <a:buFontTx/>
              <a:buNone/>
              <a:tabLst/>
              <a:defRPr/>
            </a:pPr>
            <a:endParaRPr kumimoji="0" lang="en-US" sz="957" b="0" i="0" u="none" strike="noStrike" kern="1200" cap="none" spc="0" normalizeH="0" baseline="0" noProof="0">
              <a:ln>
                <a:noFill/>
              </a:ln>
              <a:solidFill>
                <a:srgbClr val="F5F1E5"/>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47C4422B-BF53-F882-5C26-8FFB99629541}"/>
              </a:ext>
            </a:extLst>
          </p:cNvPr>
          <p:cNvSpPr txBox="1"/>
          <p:nvPr/>
        </p:nvSpPr>
        <p:spPr>
          <a:xfrm>
            <a:off x="4400856" y="149081"/>
            <a:ext cx="7631681" cy="1233415"/>
          </a:xfrm>
          <a:prstGeom prst="rect">
            <a:avLst/>
          </a:prstGeom>
          <a:noFill/>
        </p:spPr>
        <p:txBody>
          <a:bodyPr wrap="square" rtlCol="0" anchor="t">
            <a:spAutoFit/>
          </a:bodyPr>
          <a:lstStyle/>
          <a:p>
            <a:pPr marL="139839" marR="0" lvl="0" indent="-139839" algn="l" defTabSz="24287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36" b="1" i="0" u="none" strike="noStrike" kern="1200" cap="none" spc="0" normalizeH="0" baseline="0" noProof="0" dirty="0">
                <a:ln>
                  <a:noFill/>
                </a:ln>
                <a:solidFill>
                  <a:srgbClr val="F5F1E5"/>
                </a:solidFill>
                <a:effectLst/>
                <a:uLnTx/>
                <a:uFillTx/>
                <a:latin typeface="Tenorite" panose="00000500000000000000" pitchFamily="2" charset="0"/>
                <a:ea typeface="+mn-lt"/>
                <a:cs typeface="Calibri" panose="020F0502020204030204"/>
              </a:rPr>
              <a:t>Students will improve social studies knowledge and comprehension as reflected by progress through Traverse formative and summative assessment scores and overall course grade.</a:t>
            </a:r>
          </a:p>
          <a:p>
            <a:pPr marL="139839" marR="0" lvl="0" indent="-139839" algn="l" defTabSz="24287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36" b="1" i="0" u="none" strike="noStrike" kern="1200" cap="none" spc="0" normalizeH="0" baseline="0" noProof="0" dirty="0">
                <a:ln>
                  <a:noFill/>
                </a:ln>
                <a:solidFill>
                  <a:srgbClr val="F5F1E5"/>
                </a:solidFill>
                <a:effectLst/>
                <a:uLnTx/>
                <a:uFillTx/>
                <a:latin typeface="Tenorite" panose="00000500000000000000" pitchFamily="2" charset="0"/>
                <a:ea typeface="+mn-lt"/>
                <a:cs typeface="Calibri" panose="020F0502020204030204"/>
              </a:rPr>
              <a:t>Educators will make informed calibrations of content taught to individual students or entire classes based on student performance in Traverse formative and summative assessments.</a:t>
            </a:r>
          </a:p>
          <a:p>
            <a:pPr marL="139839" marR="0" lvl="0" indent="-139839" algn="l" defTabSz="24287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36" b="1" i="0" u="none" strike="noStrike" kern="1200" cap="none" spc="0" normalizeH="0" baseline="0" noProof="0" dirty="0">
                <a:ln>
                  <a:noFill/>
                </a:ln>
                <a:solidFill>
                  <a:srgbClr val="F5F1E5"/>
                </a:solidFill>
                <a:effectLst/>
                <a:uLnTx/>
                <a:uFillTx/>
                <a:latin typeface="Tenorite" panose="00000500000000000000" pitchFamily="2" charset="0"/>
                <a:ea typeface="+mn-lt"/>
                <a:cs typeface="Calibri" panose="020F0502020204030204"/>
              </a:rPr>
              <a:t>Admin will use the assessment report tool to create and review district-wide data by district, school, teacher, group, or student.</a:t>
            </a:r>
          </a:p>
        </p:txBody>
      </p:sp>
      <p:sp>
        <p:nvSpPr>
          <p:cNvPr id="8" name="Rectangle 7">
            <a:extLst>
              <a:ext uri="{FF2B5EF4-FFF2-40B4-BE49-F238E27FC236}">
                <a16:creationId xmlns:a16="http://schemas.microsoft.com/office/drawing/2014/main" id="{79EB8F3B-1F34-CD0B-2F84-D9616FED8C50}"/>
              </a:ext>
            </a:extLst>
          </p:cNvPr>
          <p:cNvSpPr/>
          <p:nvPr/>
        </p:nvSpPr>
        <p:spPr>
          <a:xfrm>
            <a:off x="3685357" y="610894"/>
            <a:ext cx="600029" cy="289310"/>
          </a:xfrm>
          <a:prstGeom prst="rect">
            <a:avLst/>
          </a:prstGeom>
        </p:spPr>
        <p:txBody>
          <a:bodyPr wrap="square">
            <a:spAutoFit/>
          </a:bodyPr>
          <a:lstStyle/>
          <a:p>
            <a:pPr marL="0" marR="0" lvl="0" indent="0" algn="ctr" defTabSz="242871" rtl="0" eaLnBrk="1" fontAlgn="auto" latinLnBrk="0" hangingPunct="1">
              <a:lnSpc>
                <a:spcPct val="100000"/>
              </a:lnSpc>
              <a:spcBef>
                <a:spcPts val="0"/>
              </a:spcBef>
              <a:spcAft>
                <a:spcPts val="0"/>
              </a:spcAft>
              <a:buClrTx/>
              <a:buSzTx/>
              <a:buFontTx/>
              <a:buNone/>
              <a:tabLst/>
              <a:defRPr/>
            </a:pPr>
            <a:r>
              <a:rPr kumimoji="0" lang="en-US" sz="1280" b="1" i="0" u="none" strike="noStrike" kern="1200" cap="none" spc="0" normalizeH="0" baseline="0" noProof="0" dirty="0">
                <a:ln>
                  <a:noFill/>
                </a:ln>
                <a:solidFill>
                  <a:srgbClr val="F5F1E5"/>
                </a:solidFill>
                <a:effectLst/>
                <a:uLnTx/>
                <a:uFillTx/>
                <a:latin typeface="Tenorite" panose="00000500000000000000" pitchFamily="2" charset="0"/>
                <a:ea typeface="+mn-lt"/>
                <a:cs typeface="Calibri" panose="020F0502020204030204"/>
              </a:rPr>
              <a:t>Goals</a:t>
            </a:r>
            <a:endParaRPr kumimoji="0" lang="en-US" sz="1280" b="1" i="0" u="none" strike="noStrike" kern="1200" cap="none" spc="0" normalizeH="0" baseline="0" noProof="0" dirty="0">
              <a:ln>
                <a:noFill/>
              </a:ln>
              <a:solidFill>
                <a:srgbClr val="F5F1E5"/>
              </a:solidFill>
              <a:effectLst/>
              <a:uLnTx/>
              <a:uFillTx/>
              <a:latin typeface="Tenorite" panose="00000500000000000000" pitchFamily="2" charset="0"/>
              <a:ea typeface="+mn-ea"/>
              <a:cs typeface="+mn-cs"/>
            </a:endParaRPr>
          </a:p>
        </p:txBody>
      </p:sp>
      <p:cxnSp>
        <p:nvCxnSpPr>
          <p:cNvPr id="9" name="Straight Connector 8">
            <a:extLst>
              <a:ext uri="{FF2B5EF4-FFF2-40B4-BE49-F238E27FC236}">
                <a16:creationId xmlns:a16="http://schemas.microsoft.com/office/drawing/2014/main" id="{F519301E-1ADE-5A8C-A638-498AA1D544DA}"/>
              </a:ext>
            </a:extLst>
          </p:cNvPr>
          <p:cNvCxnSpPr>
            <a:cxnSpLocks/>
          </p:cNvCxnSpPr>
          <p:nvPr/>
        </p:nvCxnSpPr>
        <p:spPr>
          <a:xfrm>
            <a:off x="4286546" y="200260"/>
            <a:ext cx="0" cy="1033106"/>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E1EC99A8-E23F-1112-8884-97E3F0E0E4B1}"/>
              </a:ext>
            </a:extLst>
          </p:cNvPr>
          <p:cNvSpPr/>
          <p:nvPr/>
        </p:nvSpPr>
        <p:spPr>
          <a:xfrm>
            <a:off x="346785" y="226174"/>
            <a:ext cx="4411130" cy="769441"/>
          </a:xfrm>
          <a:prstGeom prst="rect">
            <a:avLst/>
          </a:prstGeom>
        </p:spPr>
        <p:txBody>
          <a:bodyPr wrap="square" lIns="91440" tIns="45720" rIns="91440" bIns="45720" anchor="t">
            <a:spAutoFit/>
          </a:bodyPr>
          <a:lstStyle/>
          <a:p>
            <a:pPr marL="0" marR="0" lvl="0" indent="0" algn="l" defTabSz="242871"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rgbClr val="08007C"/>
                </a:solidFill>
                <a:effectLst/>
                <a:uLnTx/>
                <a:uFillTx/>
                <a:latin typeface="Tenorite"/>
                <a:ea typeface="+mn-ea"/>
                <a:cs typeface="Objektiv Mk2"/>
              </a:rPr>
              <a:t>Implementation/Educator Guidelines: Traverse</a:t>
            </a:r>
            <a:endParaRPr kumimoji="0" lang="en-US" sz="2200" b="1" i="0" u="none" strike="noStrike" kern="1200" cap="none" spc="0" normalizeH="0" baseline="0" noProof="0" dirty="0">
              <a:ln>
                <a:noFill/>
              </a:ln>
              <a:solidFill>
                <a:srgbClr val="08007C"/>
              </a:solidFill>
              <a:effectLst/>
              <a:uLnTx/>
              <a:uFillTx/>
              <a:latin typeface="Tenorite" panose="00000500000000000000" pitchFamily="2" charset="0"/>
              <a:ea typeface="+mn-ea"/>
              <a:cs typeface="+mn-cs"/>
            </a:endParaRPr>
          </a:p>
        </p:txBody>
      </p:sp>
      <p:sp>
        <p:nvSpPr>
          <p:cNvPr id="11" name="Rounded Rectangle 10">
            <a:extLst>
              <a:ext uri="{FF2B5EF4-FFF2-40B4-BE49-F238E27FC236}">
                <a16:creationId xmlns:a16="http://schemas.microsoft.com/office/drawing/2014/main" id="{C78EDB8C-08D6-3452-3165-5CA5F8F4D4CE}"/>
              </a:ext>
            </a:extLst>
          </p:cNvPr>
          <p:cNvSpPr/>
          <p:nvPr/>
        </p:nvSpPr>
        <p:spPr>
          <a:xfrm>
            <a:off x="6967670" y="1432987"/>
            <a:ext cx="5069290" cy="4865962"/>
          </a:xfrm>
          <a:prstGeom prst="roundRect">
            <a:avLst/>
          </a:prstGeom>
          <a:solidFill>
            <a:schemeClr val="bg1"/>
          </a:solidFill>
          <a:ln w="19050">
            <a:solidFill>
              <a:srgbClr val="41469F"/>
            </a:solidFill>
          </a:ln>
          <a:effectLst>
            <a:outerShdw blurRad="63500" dist="254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8007C"/>
                </a:solidFill>
                <a:effectLst/>
                <a:uLnTx/>
                <a:uFillTx/>
                <a:latin typeface="Tenorite" pitchFamily="2" charset="0"/>
                <a:ea typeface="+mn-ea"/>
                <a:cs typeface="+mn-cs"/>
              </a:rPr>
              <a:t>Additional Resources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srgbClr val="08007C"/>
              </a:solidFill>
              <a:effectLst/>
              <a:uLnTx/>
              <a:uFillTx/>
              <a:latin typeface="Tenorite" pitchFamily="2" charset="0"/>
              <a:ea typeface="+mn-ea"/>
              <a:cs typeface="+mn-cs"/>
            </a:endParaRPr>
          </a:p>
          <a:p>
            <a:pPr marL="285750" indent="-285750">
              <a:buFont typeface="Arial" panose="020B0604020202020204" pitchFamily="34" charset="0"/>
              <a:buChar char="•"/>
              <a:defRPr/>
            </a:pPr>
            <a:r>
              <a:rPr kumimoji="0" lang="en-US" sz="1400" b="0" i="0" u="none" strike="noStrike" kern="1200" cap="none" spc="0" normalizeH="0" baseline="0" noProof="0" dirty="0">
                <a:ln>
                  <a:noFill/>
                </a:ln>
                <a:solidFill>
                  <a:srgbClr val="467886"/>
                </a:solidFill>
                <a:effectLst/>
                <a:uLnTx/>
                <a:uFillTx/>
                <a:latin typeface="Tenorite"/>
                <a:hlinkClick r:id="rId3">
                  <a:extLst>
                    <a:ext uri="{A12FA001-AC4F-418D-AE19-62706E023703}">
                      <ahyp:hlinkClr xmlns:ahyp="http://schemas.microsoft.com/office/drawing/2018/hyperlinkcolor" val="tx"/>
                    </a:ext>
                  </a:extLst>
                </a:hlinkClick>
              </a:rPr>
              <a:t>Traverse Continuum of Practice</a:t>
            </a:r>
            <a:r>
              <a:rPr lang="en-US" sz="1400" dirty="0">
                <a:solidFill>
                  <a:srgbClr val="467886"/>
                </a:solidFill>
                <a:latin typeface="Tenorite"/>
                <a:hlinkClick r:id="rId3">
                  <a:extLst>
                    <a:ext uri="{A12FA001-AC4F-418D-AE19-62706E023703}">
                      <ahyp:hlinkClr xmlns:ahyp="http://schemas.microsoft.com/office/drawing/2018/hyperlinkcolor" val="tx"/>
                    </a:ext>
                  </a:extLst>
                </a:hlinkClick>
              </a:rPr>
              <a:t> and Learning Walk Checklist</a:t>
            </a:r>
            <a:endParaRPr lang="en-US" sz="1400" b="0" i="0" u="none" strike="noStrike" kern="1200" cap="none" spc="0" normalizeH="0" baseline="0" noProof="0" dirty="0">
              <a:ln>
                <a:noFill/>
              </a:ln>
              <a:solidFill>
                <a:srgbClr val="467886"/>
              </a:solidFill>
              <a:effectLst/>
              <a:uLnTx/>
              <a:uFillTx/>
              <a:latin typeface="Tenorite" pitchFamily="2" charset="0"/>
              <a:hlinkClick r:id="rId3">
                <a:extLst>
                  <a:ext uri="{A12FA001-AC4F-418D-AE19-62706E023703}">
                    <ahyp:hlinkClr xmlns:ahyp="http://schemas.microsoft.com/office/drawing/2018/hyperlinkcolor" val="tx"/>
                  </a:ext>
                </a:extLst>
              </a:hlinkClick>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Tenorite" pitchFamily="2" charset="0"/>
                <a:ea typeface="+mn-ea"/>
                <a:cs typeface="+mn-cs"/>
                <a:hlinkClick r:id="rId3"/>
              </a:rPr>
              <a:t>5 Ways to Practice Social Studies Skills in Inquiry-based Learning</a:t>
            </a:r>
            <a:endParaRPr kumimoji="0" lang="en-US" sz="1400" b="0" i="0" u="none" strike="noStrike" kern="1200" cap="none" spc="0" normalizeH="0" baseline="0" noProof="0" dirty="0">
              <a:ln>
                <a:noFill/>
              </a:ln>
              <a:solidFill>
                <a:prstClr val="black"/>
              </a:solidFill>
              <a:effectLst/>
              <a:uLnTx/>
              <a:uFillTx/>
              <a:latin typeface="Tenorite" pitchFamily="2"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Tenorite" pitchFamily="2" charset="0"/>
                <a:ea typeface="+mn-ea"/>
                <a:cs typeface="+mn-cs"/>
                <a:hlinkClick r:id="rId4"/>
              </a:rPr>
              <a:t>Spark Inquiry in Your Classroom</a:t>
            </a:r>
            <a:endParaRPr kumimoji="0" lang="en-US" sz="1400" b="0" i="0" u="none" strike="noStrike" kern="1200" cap="none" spc="0" normalizeH="0" baseline="0" noProof="0" dirty="0">
              <a:ln>
                <a:noFill/>
              </a:ln>
              <a:solidFill>
                <a:prstClr val="black"/>
              </a:solidFill>
              <a:effectLst/>
              <a:uLnTx/>
              <a:uFillTx/>
              <a:latin typeface="Tenorite" pitchFamily="2"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Tenorite" pitchFamily="2" charset="0"/>
                <a:ea typeface="+mn-ea"/>
                <a:cs typeface="+mn-cs"/>
              </a:rPr>
              <a:t>Traverse Explorer – </a:t>
            </a:r>
            <a:r>
              <a:rPr kumimoji="0" lang="en-US" sz="1400" b="0" i="0" u="none" strike="noStrike" kern="1200" cap="none" spc="0" normalizeH="0" baseline="0" noProof="0" dirty="0">
                <a:ln>
                  <a:noFill/>
                </a:ln>
                <a:solidFill>
                  <a:prstClr val="black"/>
                </a:solidFill>
                <a:effectLst/>
                <a:uLnTx/>
                <a:uFillTx/>
                <a:latin typeface="Tenorite" pitchFamily="2" charset="0"/>
                <a:ea typeface="+mn-ea"/>
                <a:cs typeface="+mn-cs"/>
                <a:hlinkClick r:id="rId5"/>
              </a:rPr>
              <a:t>content</a:t>
            </a:r>
            <a:r>
              <a:rPr kumimoji="0" lang="en-US" sz="1400" b="0" i="0" u="none" strike="noStrike" kern="1200" cap="none" spc="0" normalizeH="0" baseline="0" noProof="0" dirty="0">
                <a:ln>
                  <a:noFill/>
                </a:ln>
                <a:solidFill>
                  <a:prstClr val="black"/>
                </a:solidFill>
                <a:effectLst/>
                <a:uLnTx/>
                <a:uFillTx/>
                <a:latin typeface="Tenorite" pitchFamily="2" charset="0"/>
                <a:ea typeface="+mn-ea"/>
                <a:cs typeface="+mn-cs"/>
              </a:rPr>
              <a:t>, </a:t>
            </a:r>
            <a:r>
              <a:rPr kumimoji="0" lang="en-US" sz="1400" b="0" i="0" u="none" strike="noStrike" kern="1200" cap="none" spc="0" normalizeH="0" baseline="0" noProof="0" dirty="0">
                <a:ln>
                  <a:noFill/>
                </a:ln>
                <a:solidFill>
                  <a:prstClr val="black"/>
                </a:solidFill>
                <a:effectLst/>
                <a:uLnTx/>
                <a:uFillTx/>
                <a:latin typeface="Tenorite" pitchFamily="2" charset="0"/>
                <a:ea typeface="+mn-ea"/>
                <a:cs typeface="+mn-cs"/>
                <a:hlinkClick r:id="rId3"/>
              </a:rPr>
              <a:t>flyer</a:t>
            </a:r>
            <a:endParaRPr kumimoji="0" lang="en-US" sz="1400" b="0" i="0" u="none" strike="noStrike" kern="1200" cap="none" spc="0" normalizeH="0" baseline="0" noProof="0" dirty="0">
              <a:ln>
                <a:noFill/>
              </a:ln>
              <a:solidFill>
                <a:prstClr val="black"/>
              </a:solidFill>
              <a:effectLst/>
              <a:uLnTx/>
              <a:uFillTx/>
              <a:latin typeface="Tenorite" pitchFamily="2"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Tenorite" pitchFamily="2" charset="0"/>
                <a:ea typeface="+mn-ea"/>
                <a:cs typeface="+mn-cs"/>
                <a:hlinkClick r:id="rId6"/>
              </a:rPr>
              <a:t>Traverse as a High-Quality Instructional Material (HQIM)</a:t>
            </a:r>
            <a:endParaRPr kumimoji="0" lang="en-US" sz="1400" b="0" i="0" u="none" strike="noStrike" kern="1200" cap="none" spc="0" normalizeH="0" baseline="0" noProof="0" dirty="0">
              <a:ln>
                <a:noFill/>
              </a:ln>
              <a:solidFill>
                <a:prstClr val="black"/>
              </a:solidFill>
              <a:effectLst/>
              <a:uLnTx/>
              <a:uFillTx/>
              <a:latin typeface="Tenorite" pitchFamily="2"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srgbClr val="272870"/>
              </a:solidFill>
              <a:effectLst/>
              <a:highlight>
                <a:srgbClr val="FFFF00"/>
              </a:highlight>
              <a:uLnTx/>
              <a:uFillTx/>
              <a:latin typeface="Tenorite"/>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08007C"/>
                </a:solidFill>
                <a:effectLst/>
                <a:uLnTx/>
                <a:uFillTx/>
                <a:latin typeface="Tenorite" pitchFamily="2" charset="0"/>
                <a:ea typeface="+mn-ea"/>
                <a:cs typeface="+mn-cs"/>
              </a:rPr>
              <a:t>Stay Connected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8007C"/>
                </a:solidFill>
                <a:effectLst/>
                <a:uLnTx/>
                <a:uFillTx/>
                <a:latin typeface="Tenorite" pitchFamily="2" charset="0"/>
                <a:ea typeface="+mn-ea"/>
                <a:cs typeface="+mn-cs"/>
              </a:rPr>
              <a:t>Supporting Educators and students while maximizing overall achievement is our goal. Click the link below to access our </a:t>
            </a:r>
            <a:r>
              <a:rPr kumimoji="0" lang="en-US" sz="1200" b="0" i="1" u="none" strike="noStrike" kern="1200" cap="none" spc="0" normalizeH="0" baseline="0" noProof="0" dirty="0">
                <a:ln>
                  <a:noFill/>
                </a:ln>
                <a:solidFill>
                  <a:srgbClr val="08007C"/>
                </a:solidFill>
                <a:effectLst/>
                <a:uLnTx/>
                <a:uFillTx/>
                <a:latin typeface="Tenorite" pitchFamily="2" charset="0"/>
                <a:ea typeface="+mn-ea"/>
                <a:cs typeface="+mn-cs"/>
              </a:rPr>
              <a:t>Learning Library </a:t>
            </a:r>
            <a:r>
              <a:rPr kumimoji="0" lang="en-US" sz="1200" b="0" i="0" u="none" strike="noStrike" kern="1200" cap="none" spc="0" normalizeH="0" baseline="0" noProof="0" dirty="0">
                <a:ln>
                  <a:noFill/>
                </a:ln>
                <a:solidFill>
                  <a:srgbClr val="08007C"/>
                </a:solidFill>
                <a:effectLst/>
                <a:uLnTx/>
                <a:uFillTx/>
                <a:latin typeface="Tenorite" pitchFamily="2" charset="0"/>
                <a:ea typeface="+mn-ea"/>
                <a:cs typeface="+mn-cs"/>
              </a:rPr>
              <a:t>and connect to webinars and training to help you make the most of Imagine Learning programs in your classroom!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00007C"/>
                </a:solidFill>
                <a:effectLst/>
                <a:uLnTx/>
                <a:uFillTx/>
                <a:latin typeface="Tenorite" panose="00000500000000000000" pitchFamily="2" charset="0"/>
                <a:ea typeface="Calibri" panose="020F0502020204030204" pitchFamily="34" charset="0"/>
                <a:cs typeface="+mn-cs"/>
                <a:hlinkClick r:id="rId7"/>
              </a:rPr>
              <a:t>Visit Our Customer Learning Library</a:t>
            </a:r>
            <a:endParaRPr kumimoji="0" lang="en-US" sz="1200" b="1" i="0" u="none" strike="noStrike" kern="1200" cap="none" spc="0" normalizeH="0" baseline="0" noProof="0" dirty="0">
              <a:ln>
                <a:noFill/>
              </a:ln>
              <a:solidFill>
                <a:srgbClr val="00007C"/>
              </a:solidFill>
              <a:effectLst/>
              <a:uLnTx/>
              <a:uFillTx/>
              <a:latin typeface="Tenorite" panose="00000500000000000000" pitchFamily="2" charset="0"/>
              <a:ea typeface="Calibri" panose="020F0502020204030204" pitchFamily="34"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08007C"/>
              </a:solidFill>
              <a:effectLst/>
              <a:highlight>
                <a:srgbClr val="FFFF00"/>
              </a:highlight>
              <a:uLnTx/>
              <a:uFillTx/>
              <a:latin typeface="Tenorite" pitchFamily="2"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08007C"/>
                </a:solidFill>
                <a:effectLst/>
                <a:uLnTx/>
                <a:uFillTx/>
                <a:latin typeface="Tenorite" pitchFamily="2" charset="0"/>
                <a:ea typeface="+mn-ea"/>
                <a:cs typeface="+mn-cs"/>
              </a:rPr>
              <a:t>Need Help?</a:t>
            </a:r>
            <a:endParaRPr kumimoji="0" lang="en-US" sz="1100" b="1" i="0" u="none" strike="noStrike" kern="1200" cap="none" spc="0" normalizeH="0" baseline="0" noProof="0" dirty="0">
              <a:ln>
                <a:noFill/>
              </a:ln>
              <a:solidFill>
                <a:srgbClr val="08007C"/>
              </a:solidFill>
              <a:effectLst/>
              <a:uLnTx/>
              <a:uFillTx/>
              <a:latin typeface="Tenorite" pitchFamily="2"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8007C"/>
                </a:solidFill>
                <a:effectLst/>
                <a:uLnTx/>
                <a:uFillTx/>
                <a:latin typeface="Tenorite" pitchFamily="2" charset="0"/>
                <a:ea typeface="+mn-ea"/>
                <a:cs typeface="+mn-cs"/>
              </a:rPr>
              <a:t>Visit the Traverse Help Center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8007C"/>
                </a:solidFill>
                <a:effectLst/>
                <a:uLnTx/>
                <a:uFillTx/>
                <a:latin typeface="Tenorite" pitchFamily="2" charset="0"/>
                <a:ea typeface="+mn-ea"/>
                <a:cs typeface="+mn-cs"/>
              </a:rPr>
              <a:t>Email</a:t>
            </a:r>
            <a:r>
              <a:rPr kumimoji="0" lang="en-US" sz="1800" b="0" i="0" u="none" strike="noStrike" kern="1200" cap="none" spc="0" normalizeH="0" baseline="0" noProof="0" dirty="0">
                <a:ln>
                  <a:noFill/>
                </a:ln>
                <a:solidFill>
                  <a:srgbClr val="08007C"/>
                </a:solidFill>
                <a:effectLst/>
                <a:uLnTx/>
                <a:uFillTx/>
                <a:latin typeface="Tenorite" pitchFamily="2" charset="0"/>
                <a:ea typeface="+mn-ea"/>
                <a:cs typeface="+mn-cs"/>
              </a:rPr>
              <a:t> </a:t>
            </a:r>
            <a:r>
              <a:rPr kumimoji="0" lang="en-US" sz="1200" b="0" i="0" u="none" strike="noStrike" kern="1200" cap="none" spc="0" normalizeH="0" baseline="0" noProof="0" dirty="0">
                <a:ln>
                  <a:noFill/>
                </a:ln>
                <a:solidFill>
                  <a:srgbClr val="00007C"/>
                </a:solidFill>
                <a:effectLst/>
                <a:uLnTx/>
                <a:uFillTx/>
                <a:latin typeface="Tenorite" panose="00000500000000000000" pitchFamily="2" charset="0"/>
                <a:ea typeface="+mn-ea"/>
                <a:cs typeface="+mn-cs"/>
                <a:hlinkClick r:id="rId8">
                  <a:extLst>
                    <a:ext uri="{A12FA001-AC4F-418D-AE19-62706E023703}">
                      <ahyp:hlinkClr xmlns:ahyp="http://schemas.microsoft.com/office/drawing/2018/hyperlinkcolor" val="tx"/>
                    </a:ext>
                  </a:extLst>
                </a:hlinkClick>
              </a:rPr>
              <a:t>support@imaginelearning.com</a:t>
            </a:r>
            <a:endParaRPr kumimoji="0" lang="en-US" sz="1200" b="0" i="0" u="none" strike="noStrike" kern="1200" cap="none" spc="0" normalizeH="0" baseline="0" noProof="0" dirty="0">
              <a:ln>
                <a:noFill/>
              </a:ln>
              <a:solidFill>
                <a:srgbClr val="08007C"/>
              </a:solidFill>
              <a:effectLst/>
              <a:uLnTx/>
              <a:uFillTx/>
              <a:latin typeface="Tenorite" pitchFamily="2"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7C"/>
                </a:solidFill>
                <a:effectLst/>
                <a:uLnTx/>
                <a:uFillTx/>
                <a:latin typeface="Tenorite" panose="00000500000000000000" pitchFamily="2" charset="0"/>
                <a:ea typeface="+mn-ea"/>
                <a:cs typeface="+mn-cs"/>
              </a:rPr>
              <a:t>Call 1-866-457-8776</a:t>
            </a:r>
          </a:p>
        </p:txBody>
      </p:sp>
      <p:sp>
        <p:nvSpPr>
          <p:cNvPr id="12" name="Rounded Rectangle 11">
            <a:extLst>
              <a:ext uri="{FF2B5EF4-FFF2-40B4-BE49-F238E27FC236}">
                <a16:creationId xmlns:a16="http://schemas.microsoft.com/office/drawing/2014/main" id="{4CC61659-C469-B439-9286-1ED36C10D2D6}"/>
              </a:ext>
            </a:extLst>
          </p:cNvPr>
          <p:cNvSpPr/>
          <p:nvPr/>
        </p:nvSpPr>
        <p:spPr>
          <a:xfrm>
            <a:off x="124524" y="4922542"/>
            <a:ext cx="3828239" cy="1601766"/>
          </a:xfrm>
          <a:prstGeom prst="roundRect">
            <a:avLst/>
          </a:prstGeom>
          <a:solidFill>
            <a:schemeClr val="bg1"/>
          </a:solidFill>
          <a:ln w="19050">
            <a:solidFill>
              <a:srgbClr val="41469F"/>
            </a:solidFill>
          </a:ln>
          <a:effectLst>
            <a:outerShdw blurRad="63500" dist="254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8007C"/>
                </a:solidFill>
                <a:effectLst/>
                <a:uLnTx/>
                <a:uFillTx/>
                <a:latin typeface="Tenorite"/>
                <a:ea typeface="+mn-ea"/>
                <a:cs typeface="+mn-cs"/>
              </a:rPr>
              <a:t>Student Implementations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08007C"/>
                </a:solidFill>
                <a:effectLst/>
                <a:uLnTx/>
                <a:uFillTx/>
                <a:latin typeface="Tenorite"/>
                <a:ea typeface="+mn-ea"/>
                <a:cs typeface="+mn-cs"/>
              </a:rPr>
              <a:t>Grades 6-12</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08007C"/>
                </a:solidFill>
                <a:effectLst/>
                <a:uLnTx/>
                <a:uFillTx/>
                <a:latin typeface="Tenorite"/>
                <a:ea typeface="+mn-ea"/>
                <a:cs typeface="+mn-cs"/>
              </a:rPr>
              <a:t>Web-based, accessible on any device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08007C"/>
                </a:solidFill>
                <a:effectLst/>
                <a:uLnTx/>
                <a:uFillTx/>
                <a:latin typeface="Tenorite"/>
                <a:ea typeface="+mn-ea"/>
                <a:cs typeface="+mn-cs"/>
              </a:rPr>
              <a:t>Digital forward with print support; teacher presenter mode allows for student offline learning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08007C"/>
                </a:solidFill>
                <a:effectLst/>
                <a:uLnTx/>
                <a:uFillTx/>
                <a:latin typeface="Tenorite"/>
                <a:ea typeface="+mn-ea"/>
                <a:cs typeface="+mn-cs"/>
              </a:rPr>
              <a:t>Collaborative learning opportunities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08007C"/>
                </a:solidFill>
                <a:effectLst/>
                <a:uLnTx/>
                <a:uFillTx/>
                <a:latin typeface="Tenorite"/>
                <a:ea typeface="+mn-ea"/>
                <a:cs typeface="+mn-cs"/>
              </a:rPr>
              <a:t>End-of Semester/End-of-Course project offerings</a:t>
            </a:r>
          </a:p>
        </p:txBody>
      </p:sp>
      <p:sp>
        <p:nvSpPr>
          <p:cNvPr id="13" name="Rounded Rectangle 12">
            <a:extLst>
              <a:ext uri="{FF2B5EF4-FFF2-40B4-BE49-F238E27FC236}">
                <a16:creationId xmlns:a16="http://schemas.microsoft.com/office/drawing/2014/main" id="{499C9C73-56D4-85A1-F096-B491D40558AF}"/>
              </a:ext>
            </a:extLst>
          </p:cNvPr>
          <p:cNvSpPr/>
          <p:nvPr/>
        </p:nvSpPr>
        <p:spPr>
          <a:xfrm>
            <a:off x="124524" y="3742202"/>
            <a:ext cx="3828239" cy="1033107"/>
          </a:xfrm>
          <a:prstGeom prst="roundRect">
            <a:avLst/>
          </a:prstGeom>
          <a:solidFill>
            <a:schemeClr val="bg1"/>
          </a:solidFill>
          <a:ln w="19050">
            <a:solidFill>
              <a:srgbClr val="41469F"/>
            </a:solidFill>
          </a:ln>
          <a:effectLst>
            <a:outerShdw blurRad="63500" dist="254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8007C"/>
                </a:solidFill>
                <a:effectLst/>
                <a:uLnTx/>
                <a:uFillTx/>
                <a:latin typeface="Tenorite" pitchFamily="2" charset="0"/>
                <a:ea typeface="+mn-ea"/>
                <a:cs typeface="+mn-cs"/>
              </a:rPr>
              <a:t>Staying Current with Updates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srgbClr val="08007C"/>
              </a:solidFill>
              <a:effectLst/>
              <a:uLnTx/>
              <a:uFillTx/>
              <a:latin typeface="Tenorite" pitchFamily="2" charset="0"/>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272870"/>
                </a:solidFill>
                <a:effectLst/>
                <a:uLnTx/>
                <a:uFillTx/>
                <a:latin typeface="Tenorite" pitchFamily="2" charset="0"/>
                <a:ea typeface="+mn-ea"/>
                <a:cs typeface="+mn-cs"/>
                <a:hlinkClick r:id="rId9"/>
              </a:rPr>
              <a:t>Feature Updates for Traverse</a:t>
            </a:r>
            <a:endParaRPr kumimoji="0" lang="en-US" sz="1200" b="0" i="0" u="none" strike="noStrike" kern="1200" cap="none" spc="0" normalizeH="0" baseline="0" noProof="0" dirty="0">
              <a:ln>
                <a:noFill/>
              </a:ln>
              <a:solidFill>
                <a:srgbClr val="272870"/>
              </a:solidFill>
              <a:effectLst/>
              <a:uLnTx/>
              <a:uFillTx/>
              <a:latin typeface="Tenorite" pitchFamily="2" charset="0"/>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272870"/>
                </a:solidFill>
                <a:effectLst/>
                <a:uLnTx/>
                <a:uFillTx/>
                <a:latin typeface="Tenorite" pitchFamily="2" charset="0"/>
                <a:ea typeface="+mn-ea"/>
                <a:cs typeface="+mn-cs"/>
              </a:rPr>
              <a:t>Traverse in-product Help Center</a:t>
            </a:r>
          </a:p>
        </p:txBody>
      </p:sp>
      <p:pic>
        <p:nvPicPr>
          <p:cNvPr id="14" name="Picture 13">
            <a:extLst>
              <a:ext uri="{FF2B5EF4-FFF2-40B4-BE49-F238E27FC236}">
                <a16:creationId xmlns:a16="http://schemas.microsoft.com/office/drawing/2014/main" id="{D8365351-35B7-A002-9F2D-C7E50AF699D3}"/>
              </a:ext>
            </a:extLst>
          </p:cNvPr>
          <p:cNvPicPr>
            <a:picLocks noChangeAspect="1"/>
          </p:cNvPicPr>
          <p:nvPr/>
        </p:nvPicPr>
        <p:blipFill>
          <a:blip r:embed="rId10"/>
          <a:srcRect/>
          <a:stretch/>
        </p:blipFill>
        <p:spPr>
          <a:xfrm>
            <a:off x="9807309" y="6406164"/>
            <a:ext cx="2048467" cy="302755"/>
          </a:xfrm>
          <a:prstGeom prst="rect">
            <a:avLst/>
          </a:prstGeom>
        </p:spPr>
      </p:pic>
      <p:sp>
        <p:nvSpPr>
          <p:cNvPr id="15" name="Rounded Rectangle 2">
            <a:extLst>
              <a:ext uri="{FF2B5EF4-FFF2-40B4-BE49-F238E27FC236}">
                <a16:creationId xmlns:a16="http://schemas.microsoft.com/office/drawing/2014/main" id="{91746F52-837E-8AD9-8F69-5171F4D70167}"/>
              </a:ext>
            </a:extLst>
          </p:cNvPr>
          <p:cNvSpPr/>
          <p:nvPr/>
        </p:nvSpPr>
        <p:spPr>
          <a:xfrm>
            <a:off x="4076663" y="2850300"/>
            <a:ext cx="2768274" cy="3674008"/>
          </a:xfrm>
          <a:prstGeom prst="roundRect">
            <a:avLst/>
          </a:prstGeom>
          <a:solidFill>
            <a:schemeClr val="bg1"/>
          </a:solidFill>
          <a:ln w="19050">
            <a:solidFill>
              <a:srgbClr val="41469F"/>
            </a:solidFill>
          </a:ln>
          <a:effectLst>
            <a:outerShdw blurRad="63500" dist="254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normAutofit lnSpcReduction="10000"/>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8007C"/>
                </a:solidFill>
                <a:effectLst/>
                <a:uLnTx/>
                <a:uFillTx/>
                <a:latin typeface="Tenorite" pitchFamily="2" charset="0"/>
                <a:ea typeface="+mn-ea"/>
                <a:cs typeface="+mn-cs"/>
              </a:rPr>
              <a:t>Pacing and Planning Recommendations</a:t>
            </a:r>
            <a:endParaRPr kumimoji="0" lang="en-US" sz="1400" b="0" i="1" u="none" strike="noStrike" kern="1200" cap="none" spc="0" normalizeH="0" baseline="0" noProof="0" dirty="0">
              <a:ln>
                <a:noFill/>
              </a:ln>
              <a:solidFill>
                <a:prstClr val="black"/>
              </a:solidFill>
              <a:effectLst/>
              <a:uLnTx/>
              <a:uFillTx/>
              <a:latin typeface="Tenorite" pitchFamily="2" charset="0"/>
              <a:ea typeface="+mn-ea"/>
              <a:cs typeface="+mn-cs"/>
            </a:endParaRPr>
          </a:p>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US" sz="1200" b="0" i="0" u="none" strike="noStrike" kern="1200" cap="none" spc="0" normalizeH="0" baseline="0" noProof="0" dirty="0">
                <a:ln>
                  <a:noFill/>
                </a:ln>
                <a:solidFill>
                  <a:srgbClr val="22027C"/>
                </a:solidFill>
                <a:effectLst/>
                <a:uLnTx/>
                <a:uFillTx/>
                <a:latin typeface="Tenorite"/>
                <a:ea typeface="Calibri" panose="020F0502020204030204" pitchFamily="34" charset="0"/>
                <a:cs typeface="Times New Roman" panose="02020603050405020304" pitchFamily="18" charset="0"/>
              </a:rPr>
              <a:t>Traverse is a digital-forward program aligned to C3 (college, career, and civic life) and state standards with an instructional model that supports building analytical and research skills, allowing teachers to focus exactly on the content they’re expected to teach.</a:t>
            </a:r>
          </a:p>
          <a:p>
            <a:pPr>
              <a:spcBef>
                <a:spcPts val="600"/>
              </a:spcBef>
              <a:spcAft>
                <a:spcPts val="600"/>
              </a:spcAft>
              <a:defRPr/>
            </a:pPr>
            <a:r>
              <a:rPr kumimoji="0" lang="en-US" sz="1200" b="0" i="0" u="none" strike="noStrike" kern="1200" cap="none" spc="0" normalizeH="0" baseline="0" noProof="0" dirty="0">
                <a:ln>
                  <a:noFill/>
                </a:ln>
                <a:solidFill>
                  <a:srgbClr val="08007C"/>
                </a:solidFill>
                <a:effectLst/>
                <a:uLnTx/>
                <a:uFillTx/>
                <a:latin typeface="Tenorite"/>
                <a:ea typeface="Calibri"/>
                <a:cs typeface="Times New Roman"/>
              </a:rPr>
              <a:t>Traverse </a:t>
            </a:r>
            <a:r>
              <a:rPr lang="en-US" sz="1200" dirty="0">
                <a:solidFill>
                  <a:srgbClr val="08007C"/>
                </a:solidFill>
                <a:latin typeface="Tenorite"/>
                <a:ea typeface="Calibri"/>
                <a:cs typeface="Times New Roman"/>
              </a:rPr>
              <a:t>Curriculum Resources</a:t>
            </a:r>
            <a:endParaRPr lang="en-US" sz="1200" b="0" i="0" u="none" strike="noStrike" kern="1200" cap="none" spc="0" normalizeH="0" baseline="0" noProof="0" dirty="0">
              <a:ln>
                <a:noFill/>
              </a:ln>
              <a:solidFill>
                <a:srgbClr val="08007C"/>
              </a:solidFill>
              <a:effectLst/>
              <a:uLnTx/>
              <a:uFillTx/>
              <a:latin typeface="Tenorite"/>
              <a:ea typeface="Calibri" panose="020F0502020204030204" pitchFamily="34" charset="0"/>
              <a:cs typeface="Times New Roman" panose="02020603050405020304" pitchFamily="18" charset="0"/>
            </a:endParaRPr>
          </a:p>
          <a:p>
            <a:pPr marL="171450" indent="-171450">
              <a:buFont typeface="Arial,Sans-Serif" panose="020B0604020202020204" pitchFamily="34" charset="0"/>
              <a:buChar char="•"/>
              <a:defRPr/>
            </a:pPr>
            <a:r>
              <a:rPr lang="en-US" sz="1200" dirty="0">
                <a:solidFill>
                  <a:srgbClr val="000000"/>
                </a:solidFill>
                <a:latin typeface="Tenorite" panose="00000500000000000000" pitchFamily="2" charset="0"/>
                <a:ea typeface="Calibri" panose="020F0502020204030204" pitchFamily="34" charset="0"/>
                <a:cs typeface="Times New Roman" panose="02020603050405020304" pitchFamily="18" charset="0"/>
                <a:hlinkClick r:id="rId11"/>
              </a:rPr>
              <a:t>Tables of Contents</a:t>
            </a:r>
            <a:endParaRPr lang="en-US" sz="1200">
              <a:solidFill>
                <a:srgbClr val="000000"/>
              </a:solidFill>
              <a:latin typeface="Calibri"/>
              <a:ea typeface="Calibri" panose="020F0502020204030204" pitchFamily="34" charset="0"/>
              <a:cs typeface="Calibri"/>
            </a:endParaRPr>
          </a:p>
          <a:p>
            <a:pPr marL="171450" indent="-171450">
              <a:buFont typeface="Arial,Sans-Serif" panose="020B0604020202020204" pitchFamily="34" charset="0"/>
              <a:buChar char="•"/>
              <a:defRPr/>
            </a:pPr>
            <a:r>
              <a:rPr lang="en-US" sz="1200" dirty="0">
                <a:solidFill>
                  <a:srgbClr val="000000"/>
                </a:solidFill>
                <a:latin typeface="Tenorite" panose="00000500000000000000" pitchFamily="2" charset="0"/>
                <a:ea typeface="Calibri" panose="020F0502020204030204" pitchFamily="34" charset="0"/>
                <a:cs typeface="Times New Roman" panose="02020603050405020304" pitchFamily="18" charset="0"/>
                <a:hlinkClick r:id="rId12"/>
              </a:rPr>
              <a:t>Scope and Sequence</a:t>
            </a:r>
            <a:endParaRPr lang="en-US" sz="1200">
              <a:solidFill>
                <a:srgbClr val="000000"/>
              </a:solidFill>
              <a:latin typeface="Calibri"/>
              <a:ea typeface="Calibri" panose="020F0502020204030204" pitchFamily="34" charset="0"/>
              <a:cs typeface="Calibri"/>
            </a:endParaRPr>
          </a:p>
          <a:p>
            <a:pPr marL="171450" indent="-171450">
              <a:buFont typeface="Arial,Sans-Serif" panose="020B0604020202020204" pitchFamily="34" charset="0"/>
              <a:buChar char="•"/>
              <a:defRPr/>
            </a:pPr>
            <a:r>
              <a:rPr lang="en-US" sz="1200" dirty="0">
                <a:solidFill>
                  <a:srgbClr val="000000"/>
                </a:solidFill>
                <a:latin typeface="Tenorite" panose="00000500000000000000" pitchFamily="2" charset="0"/>
                <a:ea typeface="Calibri" panose="020F0502020204030204" pitchFamily="34" charset="0"/>
                <a:cs typeface="Times New Roman" panose="02020603050405020304" pitchFamily="18" charset="0"/>
                <a:hlinkClick r:id="rId13"/>
              </a:rPr>
              <a:t>Correlations by state</a:t>
            </a:r>
            <a:endParaRPr lang="en-US" sz="1200">
              <a:solidFill>
                <a:srgbClr val="000000"/>
              </a:solidFill>
              <a:latin typeface="Tenorite" panose="00000500000000000000" pitchFamily="2" charset="0"/>
              <a:ea typeface="Calibri" panose="020F0502020204030204" pitchFamily="34" charset="0"/>
              <a:cs typeface="Times New Roman" panose="02020603050405020304" pitchFamily="18" charset="0"/>
            </a:endParaRPr>
          </a:p>
          <a:p>
            <a:pPr marL="171450" indent="-171450">
              <a:buFont typeface="Arial,Sans-Serif" panose="020B0604020202020204" pitchFamily="34" charset="0"/>
              <a:buChar char="•"/>
              <a:defRPr/>
            </a:pPr>
            <a:r>
              <a:rPr lang="en-US" sz="1200" dirty="0">
                <a:solidFill>
                  <a:srgbClr val="08007C"/>
                </a:solidFill>
                <a:latin typeface="Tenorite"/>
                <a:ea typeface="Calibri"/>
                <a:cs typeface="Times New Roman"/>
                <a:hlinkClick r:id="rId14"/>
              </a:rPr>
              <a:t>Traverse in-product Help Center</a:t>
            </a:r>
            <a:r>
              <a:rPr lang="en-US" sz="1200" dirty="0">
                <a:solidFill>
                  <a:srgbClr val="08007C"/>
                </a:solidFill>
                <a:latin typeface="Tenorite"/>
                <a:ea typeface="Calibri"/>
                <a:cs typeface="Times New Roman"/>
              </a:rPr>
              <a:t> </a:t>
            </a:r>
            <a:r>
              <a:rPr lang="en-US" sz="1200">
                <a:solidFill>
                  <a:srgbClr val="08007C"/>
                </a:solidFill>
                <a:latin typeface="Tenorite"/>
                <a:ea typeface="Calibri"/>
                <a:cs typeface="Times New Roman"/>
              </a:rPr>
              <a:t>– Pacing &amp; Planning </a:t>
            </a:r>
            <a:endParaRPr lang="en-US">
              <a:latin typeface="Tenorite"/>
              <a:ea typeface="Calibri"/>
              <a:cs typeface="Times New Roman"/>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200" b="0" i="0" u="none" strike="noStrike" kern="1200" cap="none" spc="0" normalizeH="0" baseline="0" noProof="0" dirty="0">
              <a:ln>
                <a:noFill/>
              </a:ln>
              <a:solidFill>
                <a:srgbClr val="08007C"/>
              </a:solidFill>
              <a:effectLst/>
              <a:uLnTx/>
              <a:uFillTx/>
              <a:latin typeface="Tenorite" panose="00000500000000000000" pitchFamily="2" charset="0"/>
              <a:ea typeface="Calibri" panose="020F0502020204030204" pitchFamily="34" charset="0"/>
              <a:cs typeface="Times New Roman" panose="02020603050405020304" pitchFamily="18" charset="0"/>
            </a:endParaRPr>
          </a:p>
        </p:txBody>
      </p:sp>
      <p:sp>
        <p:nvSpPr>
          <p:cNvPr id="16" name="Rounded Rectangle 3">
            <a:extLst>
              <a:ext uri="{FF2B5EF4-FFF2-40B4-BE49-F238E27FC236}">
                <a16:creationId xmlns:a16="http://schemas.microsoft.com/office/drawing/2014/main" id="{CD559C24-A553-831F-CEB6-87EFE0CA0A52}"/>
              </a:ext>
            </a:extLst>
          </p:cNvPr>
          <p:cNvSpPr/>
          <p:nvPr/>
        </p:nvSpPr>
        <p:spPr>
          <a:xfrm>
            <a:off x="4077830" y="1463235"/>
            <a:ext cx="2767107" cy="1306326"/>
          </a:xfrm>
          <a:prstGeom prst="roundRect">
            <a:avLst/>
          </a:prstGeom>
          <a:solidFill>
            <a:schemeClr val="bg1"/>
          </a:solidFill>
          <a:ln w="19050">
            <a:solidFill>
              <a:srgbClr val="41469F"/>
            </a:solidFill>
          </a:ln>
          <a:effectLst>
            <a:outerShdw blurRad="63500" dist="254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srgbClr val="08007C"/>
              </a:solidFill>
              <a:effectLst/>
              <a:uLnTx/>
              <a:uFillTx/>
              <a:latin typeface="Tenorite" pitchFamily="2"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8007C"/>
                </a:solidFill>
                <a:effectLst/>
                <a:uLnTx/>
                <a:uFillTx/>
                <a:latin typeface="Tenorite" pitchFamily="2" charset="0"/>
                <a:ea typeface="+mn-ea"/>
                <a:cs typeface="+mn-cs"/>
              </a:rPr>
              <a:t>End of Year Goal</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srgbClr val="08007C"/>
              </a:solidFill>
              <a:effectLst/>
              <a:uLnTx/>
              <a:uFillTx/>
              <a:latin typeface="Tenorite" pitchFamily="2" charset="0"/>
              <a:ea typeface="+mn-ea"/>
              <a:cs typeface="+mn-cs"/>
            </a:endParaRPr>
          </a:p>
          <a:p>
            <a:pPr marL="182154" marR="0" lvl="0" indent="-182154" algn="l" defTabSz="24287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08007C"/>
                </a:solidFill>
                <a:effectLst/>
                <a:uLnTx/>
                <a:uFillTx/>
                <a:latin typeface="Tenorite" panose="00000500000000000000" pitchFamily="2" charset="0"/>
                <a:ea typeface="+mn-ea"/>
                <a:cs typeface="Arial"/>
              </a:rPr>
              <a:t>Improved student engagement</a:t>
            </a:r>
          </a:p>
          <a:p>
            <a:pPr marL="182154" marR="0" lvl="0" indent="-182154" algn="l" defTabSz="24287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08007C"/>
                </a:solidFill>
                <a:effectLst/>
                <a:uLnTx/>
                <a:uFillTx/>
                <a:latin typeface="Tenorite" panose="00000500000000000000" pitchFamily="2" charset="0"/>
                <a:ea typeface="+mn-ea"/>
                <a:cs typeface="Arial"/>
              </a:rPr>
              <a:t>Improved academic achievement</a:t>
            </a:r>
          </a:p>
          <a:p>
            <a:pPr marL="182154" marR="0" lvl="0" indent="-182154" algn="l" defTabSz="24287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08007C"/>
                </a:solidFill>
                <a:effectLst/>
                <a:uLnTx/>
                <a:uFillTx/>
                <a:latin typeface="Tenorite" panose="00000500000000000000" pitchFamily="2" charset="0"/>
                <a:ea typeface="+mn-ea"/>
                <a:cs typeface="Arial"/>
                <a:hlinkClick r:id="rId15"/>
              </a:rPr>
              <a:t>Traverse Logic Model</a:t>
            </a:r>
            <a:r>
              <a:rPr kumimoji="0" lang="en-US" sz="1200" b="0" i="0" u="none" strike="noStrike" kern="1200" cap="none" spc="0" normalizeH="0" baseline="0" noProof="0" dirty="0">
                <a:ln>
                  <a:noFill/>
                </a:ln>
                <a:solidFill>
                  <a:srgbClr val="08007C"/>
                </a:solidFill>
                <a:effectLst/>
                <a:uLnTx/>
                <a:uFillTx/>
                <a:latin typeface="Tenorite" panose="00000500000000000000" pitchFamily="2" charset="0"/>
                <a:ea typeface="+mn-ea"/>
                <a:cs typeface="Arial"/>
              </a:rPr>
              <a:t> (usage and goal recommendations) </a:t>
            </a:r>
          </a:p>
          <a:p>
            <a:pPr marL="182154" marR="0" lvl="0" indent="-182154" algn="l" defTabSz="242871"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200" b="0" i="0" u="none" strike="noStrike" kern="1200" cap="none" spc="0" normalizeH="0" baseline="0" noProof="0" dirty="0">
              <a:ln>
                <a:noFill/>
              </a:ln>
              <a:solidFill>
                <a:srgbClr val="08007C"/>
              </a:solidFill>
              <a:effectLst/>
              <a:highlight>
                <a:srgbClr val="FFFF00"/>
              </a:highlight>
              <a:uLnTx/>
              <a:uFillTx/>
              <a:latin typeface="Tenorite" panose="00000500000000000000" pitchFamily="2" charset="0"/>
              <a:ea typeface="+mn-ea"/>
              <a:cs typeface="Arial"/>
            </a:endParaRPr>
          </a:p>
        </p:txBody>
      </p:sp>
      <p:sp>
        <p:nvSpPr>
          <p:cNvPr id="2" name="Rounded Rectangle 2">
            <a:extLst>
              <a:ext uri="{FF2B5EF4-FFF2-40B4-BE49-F238E27FC236}">
                <a16:creationId xmlns:a16="http://schemas.microsoft.com/office/drawing/2014/main" id="{14D135A8-8508-0A7F-0301-703F73D88E7A}"/>
              </a:ext>
            </a:extLst>
          </p:cNvPr>
          <p:cNvSpPr/>
          <p:nvPr/>
        </p:nvSpPr>
        <p:spPr>
          <a:xfrm>
            <a:off x="125691" y="1134575"/>
            <a:ext cx="3828239" cy="2460395"/>
          </a:xfrm>
          <a:prstGeom prst="roundRect">
            <a:avLst/>
          </a:prstGeom>
          <a:solidFill>
            <a:schemeClr val="bg1"/>
          </a:solidFill>
          <a:ln w="19050">
            <a:solidFill>
              <a:srgbClr val="41469F"/>
            </a:solidFill>
          </a:ln>
          <a:effectLst>
            <a:outerShdw blurRad="63500" dist="254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8007C"/>
                </a:solidFill>
                <a:effectLst/>
                <a:uLnTx/>
                <a:uFillTx/>
                <a:latin typeface="Tenorite" pitchFamily="2" charset="0"/>
                <a:ea typeface="+mn-ea"/>
                <a:cs typeface="+mn-cs"/>
              </a:rPr>
              <a:t>Messaging </a:t>
            </a:r>
            <a:endParaRPr kumimoji="0" lang="en-US" sz="1000" b="0" i="1" u="none" strike="noStrike" kern="1200" cap="none" spc="0" normalizeH="0" baseline="0" noProof="0" dirty="0">
              <a:ln>
                <a:noFill/>
              </a:ln>
              <a:solidFill>
                <a:prstClr val="black"/>
              </a:solidFill>
              <a:effectLst/>
              <a:uLnTx/>
              <a:uFillTx/>
              <a:latin typeface="Tenorite"/>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08007C"/>
                </a:solidFill>
                <a:effectLst/>
                <a:uLnTx/>
                <a:uFillTx/>
                <a:latin typeface="Tenorite" panose="00000500000000000000" pitchFamily="2" charset="0"/>
                <a:ea typeface="Calibri" panose="020F0502020204030204" pitchFamily="34" charset="0"/>
                <a:cs typeface="Times New Roman" panose="02020603050405020304" pitchFamily="18" charset="0"/>
              </a:rPr>
              <a:t>Elevator Pitch: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8007C"/>
                </a:solidFill>
                <a:effectLst/>
                <a:uLnTx/>
                <a:uFillTx/>
                <a:latin typeface="Tenorite" panose="00000500000000000000" pitchFamily="2" charset="0"/>
                <a:ea typeface="Calibri" panose="020F0502020204030204" pitchFamily="34" charset="0"/>
                <a:cs typeface="Times New Roman" panose="02020603050405020304" pitchFamily="18" charset="0"/>
              </a:rPr>
              <a:t>Traverse is what grades 6-12 social studies teachers are searching for in today’s classroom. Adaptable course materials built with powerful media and thoughtfully designed interactives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8007C"/>
                </a:solidFill>
                <a:effectLst/>
                <a:uLnTx/>
                <a:uFillTx/>
                <a:latin typeface="Tenorite" panose="00000500000000000000" pitchFamily="2" charset="0"/>
                <a:ea typeface="Calibri" panose="020F0502020204030204" pitchFamily="34" charset="0"/>
                <a:cs typeface="Times New Roman" panose="02020603050405020304" pitchFamily="18" charset="0"/>
              </a:rPr>
              <a:t>where students engage in doing social studies, ultimately preparing them for civic engagement beyond the classroom.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8007C"/>
              </a:solidFill>
              <a:effectLst/>
              <a:uLnTx/>
              <a:uFillTx/>
              <a:latin typeface="Tenorite" panose="00000500000000000000" pitchFamily="2"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08007C"/>
                </a:solidFill>
                <a:effectLst/>
                <a:uLnTx/>
                <a:uFillTx/>
                <a:latin typeface="Tenorite" panose="00000500000000000000" pitchFamily="2" charset="0"/>
                <a:ea typeface="Calibri" panose="020F0502020204030204" pitchFamily="34" charset="0"/>
                <a:cs typeface="Times New Roman" panose="02020603050405020304" pitchFamily="18" charset="0"/>
              </a:rPr>
              <a:t>Key Messaging Pillars: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8007C"/>
                </a:solidFill>
                <a:effectLst/>
                <a:uLnTx/>
                <a:uFillTx/>
                <a:latin typeface="Tenorite" panose="00000500000000000000" pitchFamily="2" charset="0"/>
                <a:ea typeface="Calibri" panose="020F0502020204030204" pitchFamily="34" charset="0"/>
                <a:cs typeface="Times New Roman" panose="02020603050405020304" pitchFamily="18" charset="0"/>
              </a:rPr>
              <a:t>Inquiry Driven. Media Powered. Digital Forward.</a:t>
            </a:r>
          </a:p>
        </p:txBody>
      </p:sp>
    </p:spTree>
    <p:extLst>
      <p:ext uri="{BB962C8B-B14F-4D97-AF65-F5344CB8AC3E}">
        <p14:creationId xmlns:p14="http://schemas.microsoft.com/office/powerpoint/2010/main" val="2800339882"/>
      </p:ext>
    </p:extLst>
  </p:cSld>
  <p:clrMapOvr>
    <a:masterClrMapping/>
  </p:clrMapOvr>
</p:sld>
</file>

<file path=ppt/theme/theme1.xml><?xml version="1.0" encoding="utf-8"?>
<a:theme xmlns:a="http://schemas.openxmlformats.org/drawingml/2006/main" name="4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TotalTime>
  <Words>382</Words>
  <Application>Microsoft Office PowerPoint</Application>
  <PresentationFormat>Widescreen</PresentationFormat>
  <Paragraphs>54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4_Office Theme</vt:lpstr>
      <vt:lpstr>PowerPoint Presentation</vt:lpstr>
    </vt:vector>
  </TitlesOfParts>
  <Company>Weld North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Vint</dc:creator>
  <cp:lastModifiedBy>James Vint</cp:lastModifiedBy>
  <cp:revision>28</cp:revision>
  <dcterms:created xsi:type="dcterms:W3CDTF">2024-12-12T18:30:49Z</dcterms:created>
  <dcterms:modified xsi:type="dcterms:W3CDTF">2025-04-15T19:59:32Z</dcterms:modified>
</cp:coreProperties>
</file>