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375954" r:id="rId2"/>
    <p:sldId id="214737595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97897-529D-4C5F-817C-1B8DFD06C690}" v="19" dt="2025-07-29T13:42:44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72855" autoAdjust="0"/>
  </p:normalViewPr>
  <p:slideViewPr>
    <p:cSldViewPr snapToGrid="0">
      <p:cViewPr varScale="1">
        <p:scale>
          <a:sx n="83" d="100"/>
          <a:sy n="83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2497897-529D-4C5F-817C-1B8DFD06C690}"/>
    <pc:docChg chg="delSld">
      <pc:chgData name="" userId="" providerId="" clId="Web-{82497897-529D-4C5F-817C-1B8DFD06C690}" dt="2025-07-29T13:39:22.156" v="0"/>
      <pc:docMkLst>
        <pc:docMk/>
      </pc:docMkLst>
      <pc:sldChg chg="del">
        <pc:chgData name="" userId="" providerId="" clId="Web-{82497897-529D-4C5F-817C-1B8DFD06C690}" dt="2025-07-29T13:39:22.156" v="0"/>
        <pc:sldMkLst>
          <pc:docMk/>
          <pc:sldMk cId="512844926" sldId="2147375954"/>
        </pc:sldMkLst>
      </pc:sldChg>
    </pc:docChg>
  </pc:docChgLst>
  <pc:docChgLst>
    <pc:chgData name="James Vint" userId="wanlRwqm6k3MLhJPgoXZ431KLuARZ07Pk8cRSKHrRKY=" providerId="None" clId="Web-{88F9C2FD-F817-4C0C-B9C9-F721B4CFE97D}"/>
    <pc:docChg chg="modSld">
      <pc:chgData name="James Vint" userId="wanlRwqm6k3MLhJPgoXZ431KLuARZ07Pk8cRSKHrRKY=" providerId="None" clId="Web-{88F9C2FD-F817-4C0C-B9C9-F721B4CFE97D}" dt="2024-12-16T22:04:24.411" v="2" actId="20577"/>
      <pc:docMkLst>
        <pc:docMk/>
      </pc:docMkLst>
      <pc:sldChg chg="modSp">
        <pc:chgData name="James Vint" userId="wanlRwqm6k3MLhJPgoXZ431KLuARZ07Pk8cRSKHrRKY=" providerId="None" clId="Web-{88F9C2FD-F817-4C0C-B9C9-F721B4CFE97D}" dt="2024-12-16T22:04:17.411" v="1" actId="20577"/>
        <pc:sldMkLst>
          <pc:docMk/>
          <pc:sldMk cId="1379734965" sldId="518"/>
        </pc:sldMkLst>
      </pc:sldChg>
      <pc:sldChg chg="modSp">
        <pc:chgData name="James Vint" userId="wanlRwqm6k3MLhJPgoXZ431KLuARZ07Pk8cRSKHrRKY=" providerId="None" clId="Web-{88F9C2FD-F817-4C0C-B9C9-F721B4CFE97D}" dt="2024-12-16T22:04:24.411" v="2" actId="20577"/>
        <pc:sldMkLst>
          <pc:docMk/>
          <pc:sldMk cId="3236323456" sldId="2147375953"/>
        </pc:sldMkLst>
      </pc:sldChg>
    </pc:docChg>
  </pc:docChgLst>
  <pc:docChgLst>
    <pc:chgData name="James Vint" userId="wanlRwqm6k3MLhJPgoXZ431KLuARZ07Pk8cRSKHrRKY=" providerId="None" clId="Web-{82497897-529D-4C5F-817C-1B8DFD06C690}"/>
    <pc:docChg chg="addSld modSld">
      <pc:chgData name="James Vint" userId="wanlRwqm6k3MLhJPgoXZ431KLuARZ07Pk8cRSKHrRKY=" providerId="None" clId="Web-{82497897-529D-4C5F-817C-1B8DFD06C690}" dt="2025-07-29T13:42:44.874" v="12" actId="20577"/>
      <pc:docMkLst>
        <pc:docMk/>
      </pc:docMkLst>
      <pc:sldChg chg="modSp add">
        <pc:chgData name="James Vint" userId="wanlRwqm6k3MLhJPgoXZ431KLuARZ07Pk8cRSKHrRKY=" providerId="None" clId="Web-{82497897-529D-4C5F-817C-1B8DFD06C690}" dt="2025-07-29T13:41:07.937" v="11" actId="20577"/>
        <pc:sldMkLst>
          <pc:docMk/>
          <pc:sldMk cId="512844926" sldId="2147375954"/>
        </pc:sldMkLst>
        <pc:spChg chg="mod">
          <ac:chgData name="James Vint" userId="wanlRwqm6k3MLhJPgoXZ431KLuARZ07Pk8cRSKHrRKY=" providerId="None" clId="Web-{82497897-529D-4C5F-817C-1B8DFD06C690}" dt="2025-07-29T13:41:07.937" v="11" actId="20577"/>
          <ac:spMkLst>
            <pc:docMk/>
            <pc:sldMk cId="512844926" sldId="2147375954"/>
            <ac:spMk id="13" creationId="{2884D4F9-28CE-164B-D62A-5A4CEF2F230F}"/>
          </ac:spMkLst>
        </pc:spChg>
      </pc:sldChg>
      <pc:sldChg chg="modSp">
        <pc:chgData name="James Vint" userId="wanlRwqm6k3MLhJPgoXZ431KLuARZ07Pk8cRSKHrRKY=" providerId="None" clId="Web-{82497897-529D-4C5F-817C-1B8DFD06C690}" dt="2025-07-29T13:42:44.874" v="12" actId="20577"/>
        <pc:sldMkLst>
          <pc:docMk/>
          <pc:sldMk cId="980125080" sldId="2147375955"/>
        </pc:sldMkLst>
        <pc:spChg chg="mod">
          <ac:chgData name="James Vint" userId="wanlRwqm6k3MLhJPgoXZ431KLuARZ07Pk8cRSKHrRKY=" providerId="None" clId="Web-{82497897-529D-4C5F-817C-1B8DFD06C690}" dt="2025-07-29T13:42:44.874" v="12" actId="20577"/>
          <ac:spMkLst>
            <pc:docMk/>
            <pc:sldMk cId="980125080" sldId="2147375955"/>
            <ac:spMk id="13" creationId="{2884D4F9-28CE-164B-D62A-5A4CEF2F230F}"/>
          </ac:spMkLst>
        </pc:spChg>
      </pc:sldChg>
    </pc:docChg>
  </pc:docChgLst>
  <pc:docChgLst>
    <pc:chgData name="James Vint" userId="cef2e442-160d-44a9-89cf-5d84a63ccb1c" providerId="ADAL" clId="{DE453ACB-C1FC-4561-BDE1-B58626450B00}"/>
    <pc:docChg chg="modSld">
      <pc:chgData name="James Vint" userId="cef2e442-160d-44a9-89cf-5d84a63ccb1c" providerId="ADAL" clId="{DE453ACB-C1FC-4561-BDE1-B58626450B00}" dt="2024-12-12T20:21:18.441" v="3" actId="20577"/>
      <pc:docMkLst>
        <pc:docMk/>
      </pc:docMkLst>
      <pc:sldChg chg="modSp mod modNotesTx">
        <pc:chgData name="James Vint" userId="cef2e442-160d-44a9-89cf-5d84a63ccb1c" providerId="ADAL" clId="{DE453ACB-C1FC-4561-BDE1-B58626450B00}" dt="2024-12-12T20:21:14.180" v="2" actId="20577"/>
        <pc:sldMkLst>
          <pc:docMk/>
          <pc:sldMk cId="1379734965" sldId="518"/>
        </pc:sldMkLst>
      </pc:sldChg>
      <pc:sldChg chg="modSp mod modNotesTx">
        <pc:chgData name="James Vint" userId="cef2e442-160d-44a9-89cf-5d84a63ccb1c" providerId="ADAL" clId="{DE453ACB-C1FC-4561-BDE1-B58626450B00}" dt="2024-12-12T20:21:18.441" v="3" actId="20577"/>
        <pc:sldMkLst>
          <pc:docMk/>
          <pc:sldMk cId="3236323456" sldId="2147375953"/>
        </pc:sldMkLst>
      </pc:sldChg>
    </pc:docChg>
  </pc:docChgLst>
  <pc:docChgLst>
    <pc:chgData name="James Vint" userId="wanlRwqm6k3MLhJPgoXZ431KLuARZ07Pk8cRSKHrRKY=" providerId="None" clId="Web-{836FDBB3-5EE0-4190-ACFB-12C903A1252F}"/>
    <pc:docChg chg="addSld delSld">
      <pc:chgData name="James Vint" userId="wanlRwqm6k3MLhJPgoXZ431KLuARZ07Pk8cRSKHrRKY=" providerId="None" clId="Web-{836FDBB3-5EE0-4190-ACFB-12C903A1252F}" dt="2025-02-12T15:50:28.622" v="3"/>
      <pc:docMkLst>
        <pc:docMk/>
      </pc:docMkLst>
      <pc:sldChg chg="del">
        <pc:chgData name="James Vint" userId="wanlRwqm6k3MLhJPgoXZ431KLuARZ07Pk8cRSKHrRKY=" providerId="None" clId="Web-{836FDBB3-5EE0-4190-ACFB-12C903A1252F}" dt="2025-02-12T15:50:27.653" v="2"/>
        <pc:sldMkLst>
          <pc:docMk/>
          <pc:sldMk cId="1379734965" sldId="518"/>
        </pc:sldMkLst>
      </pc:sldChg>
      <pc:sldChg chg="del">
        <pc:chgData name="James Vint" userId="wanlRwqm6k3MLhJPgoXZ431KLuARZ07Pk8cRSKHrRKY=" providerId="None" clId="Web-{836FDBB3-5EE0-4190-ACFB-12C903A1252F}" dt="2025-02-12T15:50:28.622" v="3"/>
        <pc:sldMkLst>
          <pc:docMk/>
          <pc:sldMk cId="3236323456" sldId="2147375953"/>
        </pc:sldMkLst>
      </pc:sldChg>
      <pc:sldChg chg="add">
        <pc:chgData name="James Vint" userId="wanlRwqm6k3MLhJPgoXZ431KLuARZ07Pk8cRSKHrRKY=" providerId="None" clId="Web-{836FDBB3-5EE0-4190-ACFB-12C903A1252F}" dt="2025-02-12T15:50:11.215" v="0"/>
        <pc:sldMkLst>
          <pc:docMk/>
          <pc:sldMk cId="512844926" sldId="2147375954"/>
        </pc:sldMkLst>
      </pc:sldChg>
      <pc:sldChg chg="add">
        <pc:chgData name="James Vint" userId="wanlRwqm6k3MLhJPgoXZ431KLuARZ07Pk8cRSKHrRKY=" providerId="None" clId="Web-{836FDBB3-5EE0-4190-ACFB-12C903A1252F}" dt="2025-02-12T15:50:11.246" v="1"/>
        <pc:sldMkLst>
          <pc:docMk/>
          <pc:sldMk cId="980125080" sldId="2147375955"/>
        </pc:sldMkLst>
      </pc:sldChg>
    </pc:docChg>
  </pc:docChgLst>
  <pc:docChgLst>
    <pc:chgData name="James Vint" userId="wanlRwqm6k3MLhJPgoXZ431KLuARZ07Pk8cRSKHrRKY=" providerId="None" clId="Web-{1F9BD779-6136-45D1-92DF-29CA561CE099}"/>
    <pc:docChg chg="modSld">
      <pc:chgData name="James Vint" userId="wanlRwqm6k3MLhJPgoXZ431KLuARZ07Pk8cRSKHrRKY=" providerId="None" clId="Web-{1F9BD779-6136-45D1-92DF-29CA561CE099}" dt="2025-02-11T23:04:52.223" v="3" actId="20577"/>
      <pc:docMkLst>
        <pc:docMk/>
      </pc:docMkLst>
      <pc:sldChg chg="modSp">
        <pc:chgData name="James Vint" userId="wanlRwqm6k3MLhJPgoXZ431KLuARZ07Pk8cRSKHrRKY=" providerId="None" clId="Web-{1F9BD779-6136-45D1-92DF-29CA561CE099}" dt="2025-02-11T23:04:25.940" v="1" actId="20577"/>
        <pc:sldMkLst>
          <pc:docMk/>
          <pc:sldMk cId="1379734965" sldId="518"/>
        </pc:sldMkLst>
      </pc:sldChg>
      <pc:sldChg chg="modSp">
        <pc:chgData name="James Vint" userId="wanlRwqm6k3MLhJPgoXZ431KLuARZ07Pk8cRSKHrRKY=" providerId="None" clId="Web-{1F9BD779-6136-45D1-92DF-29CA561CE099}" dt="2025-02-11T23:04:52.223" v="3" actId="20577"/>
        <pc:sldMkLst>
          <pc:docMk/>
          <pc:sldMk cId="3236323456" sldId="21473759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9AC17-D9F1-4A4D-A263-70CE90C255A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E314-B795-40D2-A66A-6D41B43E3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03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1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69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0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40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63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1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Top Stripe Two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6" y="1730590"/>
            <a:ext cx="5581134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5581133" cy="322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DCC-3FD5-B64B-8888-A38059F13C8A}"/>
              </a:ext>
            </a:extLst>
          </p:cNvPr>
          <p:cNvSpPr/>
          <p:nvPr userDrawn="1"/>
        </p:nvSpPr>
        <p:spPr>
          <a:xfrm>
            <a:off x="0" y="1"/>
            <a:ext cx="12192000" cy="260716"/>
          </a:xfrm>
          <a:prstGeom prst="rect">
            <a:avLst/>
          </a:prstGeom>
          <a:solidFill>
            <a:schemeClr val="accent1">
              <a:lumMod val="20000"/>
              <a:lumOff val="80000"/>
              <a:alpha val="500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9D056-1D07-2044-8AE6-4337381F67BD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11817185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9145CA01-FB85-424A-82E8-284A0FB17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36052" y="1730590"/>
            <a:ext cx="5581134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36052" y="2236573"/>
            <a:ext cx="5581133" cy="322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75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3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627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66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categories/360004854434-Literacy" TargetMode="External"/><Relationship Id="rId13" Type="http://schemas.openxmlformats.org/officeDocument/2006/relationships/hyperlink" Target="https://help.twigscience.com/hc/en-us/articles/14682335741207-Getting-started-with-Twig-Science" TargetMode="External"/><Relationship Id="rId3" Type="http://schemas.openxmlformats.org/officeDocument/2006/relationships/hyperlink" Target="https://help.imagineclassroom.com/hc/en-us/categories/29756181195671-Twig-Science" TargetMode="External"/><Relationship Id="rId7" Type="http://schemas.openxmlformats.org/officeDocument/2006/relationships/hyperlink" Target="mailto:support@imaginelearning.com" TargetMode="External"/><Relationship Id="rId12" Type="http://schemas.openxmlformats.org/officeDocument/2006/relationships/hyperlink" Target="https://help.twigscience.com/hc/en-us/articles/20795922149015-Where-can-I-find-Lesson-Pacing-Guid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maginelearning.com/resources/customer-learning-library/" TargetMode="External"/><Relationship Id="rId11" Type="http://schemas.openxmlformats.org/officeDocument/2006/relationships/hyperlink" Target="https://help.twigscience.com/hc/en-us/articles/14602418506391-What-types-of-lessons-are-available-on-Twig-Science" TargetMode="External"/><Relationship Id="rId5" Type="http://schemas.openxmlformats.org/officeDocument/2006/relationships/hyperlink" Target="https://help.imagineclassroom.com/hc/en-us/sections/29758715510039" TargetMode="External"/><Relationship Id="rId15" Type="http://schemas.openxmlformats.org/officeDocument/2006/relationships/hyperlink" Target="https://help.twigscience.com/hc/en-us/articles/14682368643479-Where-can-I-find-assessment-report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help.imagineclassroom.com/hc/en-us/sections/29758537399959" TargetMode="External"/><Relationship Id="rId9" Type="http://schemas.openxmlformats.org/officeDocument/2006/relationships/hyperlink" Target="https://help.imagineclassroom.com/hc/en-us/articles/14682526108823-What-s-new-on-Elementary" TargetMode="External"/><Relationship Id="rId14" Type="http://schemas.openxmlformats.org/officeDocument/2006/relationships/hyperlink" Target="https://www.imaginelearning.com/pdf-viewer/?file=https://www.imaginelearning.com/wp-content/uploads/2024/03/TwigScience-Logic-Model.pdf#zoom=auto&amp;pagemode=non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categories/360004854434-Literacy" TargetMode="External"/><Relationship Id="rId13" Type="http://schemas.openxmlformats.org/officeDocument/2006/relationships/hyperlink" Target="https://help.twigscience.com/hc/en-us/articles/18604669401367-Getting-to-know-Assessment-Reports" TargetMode="External"/><Relationship Id="rId3" Type="http://schemas.openxmlformats.org/officeDocument/2006/relationships/hyperlink" Target="https://help.imagineclassroom.com/hc/en-us/categories/29756181195671-Twig-Science" TargetMode="External"/><Relationship Id="rId7" Type="http://schemas.openxmlformats.org/officeDocument/2006/relationships/hyperlink" Target="mailto:support@imaginelearning.com" TargetMode="External"/><Relationship Id="rId12" Type="http://schemas.openxmlformats.org/officeDocument/2006/relationships/hyperlink" Target="https://www.imaginelearning.com/pdf-viewer/?file=https://www.imaginelearning.com/wp-content/uploads/2024/03/TwigScience-Logic-Model.pdf#zoom=auto&amp;pagemode=n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maginelearning.com/resources/customer-learning-library/" TargetMode="External"/><Relationship Id="rId11" Type="http://schemas.openxmlformats.org/officeDocument/2006/relationships/hyperlink" Target="https://help.twigscience.com/hc/en-us/articles/22745944516503-Where-can-I-find-Pacing-Guides" TargetMode="External"/><Relationship Id="rId5" Type="http://schemas.openxmlformats.org/officeDocument/2006/relationships/hyperlink" Target="https://help.imagineclassroom.com/hc/en-us/articles/14682606521111-Twig-Middle-School-Set-up-and-manage-Classe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help.imagineclassroom.com/hc/en-us/sections/29758538382615-Twig-Middle-School" TargetMode="External"/><Relationship Id="rId9" Type="http://schemas.openxmlformats.org/officeDocument/2006/relationships/hyperlink" Target="https://help.imagineclassroom.com/hc/en-us/articles/15496590945943-What-s-new-on-Middle-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31108" y="359307"/>
            <a:ext cx="7209859" cy="811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 dirty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 dirty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 dirty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 dirty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46785" y="226174"/>
            <a:ext cx="4411130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Objektiv Mk2"/>
              </a:rPr>
              <a:t> 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Objektiv Mk2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Objektiv Mk2"/>
              </a:rPr>
              <a:t>Twig Elementary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7"/>
            <a:ext cx="4544340" cy="45201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Elementary Twig Science: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Management, Planning Lessons, Assigning Lessons, Assessments, Teaching Resources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Rostering &amp; Admin Tools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6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36" y="4874979"/>
            <a:ext cx="3327598" cy="13996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Student Implementations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Grades K-8: All students (below, on, or above grade level)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1:1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Printed materials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Lab Kits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6" y="1889811"/>
            <a:ext cx="3575401" cy="16855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</a:rPr>
              <a:t>Staying Current with Updates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Click links to view</a:t>
            </a:r>
            <a:endParaRPr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Updates for Elementary Twig Science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D3404-D217-DC8F-FD4C-7AE6C96BB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049664" y="6056362"/>
            <a:ext cx="2048467" cy="436512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F3B2E42-C86E-1CA7-59CE-7AA31AC688F5}"/>
              </a:ext>
            </a:extLst>
          </p:cNvPr>
          <p:cNvSpPr/>
          <p:nvPr/>
        </p:nvSpPr>
        <p:spPr>
          <a:xfrm>
            <a:off x="155036" y="1889812"/>
            <a:ext cx="3327598" cy="2841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Recommendations for Pacing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Pacing varies greatly state to state, district to district, and is also impacted by using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or Fast Track Lessons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Elementary Lesson Pacing Guides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Twig Science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ea typeface="Calibri"/>
                <a:cs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Twig Science Logic Model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0A70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884D4F9-28CE-164B-D62A-5A4CEF2F230F}"/>
              </a:ext>
            </a:extLst>
          </p:cNvPr>
          <p:cNvSpPr/>
          <p:nvPr/>
        </p:nvSpPr>
        <p:spPr>
          <a:xfrm>
            <a:off x="3699927" y="3837892"/>
            <a:ext cx="3575401" cy="1405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8007C"/>
                </a:solidFill>
                <a:latin typeface="Tenorite"/>
              </a:rPr>
              <a:t>Reports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Click links to view</a:t>
            </a:r>
            <a:endParaRPr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</a:endParaRPr>
          </a:p>
          <a:p>
            <a:pPr marL="181610" marR="0" lvl="0" indent="-18161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Improved student engagement – refer to Twig CSM for report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Arial"/>
            </a:endParaRPr>
          </a:p>
          <a:p>
            <a:pPr marL="181610" indent="-181610" defTabSz="24287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8007C"/>
                </a:solidFill>
                <a:latin typeface="Tenorite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Twig Assessment Reports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8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31108" y="359307"/>
            <a:ext cx="7209859" cy="811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86890" y="306385"/>
            <a:ext cx="4411130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Objektiv Mk2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Objektiv Mk2"/>
              </a:rPr>
              <a:t>Twig 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7"/>
            <a:ext cx="4544340" cy="45201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 School Twig Science: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Management, Planning Lessons, Assigning Lessons, Assessment, Teaching Resources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Rostering &amp; Admin Tools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6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6" y="1889811"/>
            <a:ext cx="3575401" cy="16855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</a:rPr>
              <a:t>Staying Current with Updates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Click links to view</a:t>
            </a:r>
            <a:endParaRPr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870"/>
                </a:solidFill>
                <a:effectLst/>
                <a:uLnTx/>
                <a:uFillTx/>
                <a:latin typeface="Tenorit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Updates for Middle School Twig Science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272870"/>
              </a:solidFill>
              <a:effectLst/>
              <a:uLnTx/>
              <a:uFillTx/>
              <a:latin typeface="Tenorite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D3404-D217-DC8F-FD4C-7AE6C96BB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049664" y="6056362"/>
            <a:ext cx="2048467" cy="436512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F3B2E42-C86E-1CA7-59CE-7AA31AC688F5}"/>
              </a:ext>
            </a:extLst>
          </p:cNvPr>
          <p:cNvSpPr/>
          <p:nvPr/>
        </p:nvSpPr>
        <p:spPr>
          <a:xfrm>
            <a:off x="155036" y="1889812"/>
            <a:ext cx="3327598" cy="16789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Recommendations for Pacing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ea typeface="Calibri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 School Pacing Guides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0A70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ea typeface="Calibri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Twig Science Logic Model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0A70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884D4F9-28CE-164B-D62A-5A4CEF2F230F}"/>
              </a:ext>
            </a:extLst>
          </p:cNvPr>
          <p:cNvSpPr/>
          <p:nvPr/>
        </p:nvSpPr>
        <p:spPr>
          <a:xfrm>
            <a:off x="3699927" y="3837892"/>
            <a:ext cx="3575401" cy="1405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8007C"/>
                </a:solidFill>
                <a:latin typeface="Tenorite"/>
              </a:rPr>
              <a:t>Reports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Click links to view</a:t>
            </a:r>
            <a:endParaRPr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</a:endParaRPr>
          </a:p>
          <a:p>
            <a:pPr marL="181610" marR="0" lvl="0" indent="-18161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Improved student engagement – refer to Twig CSM for report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Arial"/>
            </a:endParaRPr>
          </a:p>
          <a:p>
            <a:pPr marL="181610" marR="0" lvl="0" indent="-18161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to know Twig Assessment </a:t>
            </a:r>
            <a:r>
              <a:rPr lang="en-US" sz="1200" dirty="0">
                <a:solidFill>
                  <a:srgbClr val="0F0A70"/>
                </a:solidFill>
                <a:latin typeface="Tenorite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F0A70"/>
              </a:solidFill>
              <a:effectLst/>
              <a:uLnTx/>
              <a:uFillTx/>
              <a:latin typeface="Tenorite"/>
              <a:cs typeface="Arial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1610" marR="0" lvl="0" indent="-18161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F0A00CF-7BA1-4056-8AAB-567444195C7E}"/>
              </a:ext>
            </a:extLst>
          </p:cNvPr>
          <p:cNvSpPr/>
          <p:nvPr/>
        </p:nvSpPr>
        <p:spPr>
          <a:xfrm>
            <a:off x="155036" y="3856305"/>
            <a:ext cx="3327598" cy="13996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Student Implementations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Grades K-8: All students (below, on, or above grade level)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1:1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Printed materials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Lab Kits</a:t>
            </a:r>
          </a:p>
        </p:txBody>
      </p:sp>
    </p:spTree>
    <p:extLst>
      <p:ext uri="{BB962C8B-B14F-4D97-AF65-F5344CB8AC3E}">
        <p14:creationId xmlns:p14="http://schemas.microsoft.com/office/powerpoint/2010/main" val="9801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0674F5"/>
      </a:accent2>
      <a:accent3>
        <a:srgbClr val="015653"/>
      </a:accent3>
      <a:accent4>
        <a:srgbClr val="299C98"/>
      </a:accent4>
      <a:accent5>
        <a:srgbClr val="7A1315"/>
      </a:accent5>
      <a:accent6>
        <a:srgbClr val="F15A2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75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3_Office Theme</vt:lpstr>
      <vt:lpstr>PowerPoint Presentation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18</cp:revision>
  <dcterms:created xsi:type="dcterms:W3CDTF">2024-12-12T18:41:56Z</dcterms:created>
  <dcterms:modified xsi:type="dcterms:W3CDTF">2025-07-29T13:42:53Z</dcterms:modified>
</cp:coreProperties>
</file>